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4"/>
  </p:notesMasterIdLst>
  <p:sldIdLst>
    <p:sldId id="258" r:id="rId2"/>
    <p:sldId id="281" r:id="rId3"/>
    <p:sldId id="264" r:id="rId4"/>
    <p:sldId id="266" r:id="rId5"/>
    <p:sldId id="267" r:id="rId6"/>
    <p:sldId id="344" r:id="rId7"/>
    <p:sldId id="352" r:id="rId8"/>
    <p:sldId id="351" r:id="rId9"/>
    <p:sldId id="303" r:id="rId10"/>
    <p:sldId id="336" r:id="rId11"/>
    <p:sldId id="345" r:id="rId12"/>
    <p:sldId id="337" r:id="rId13"/>
    <p:sldId id="348" r:id="rId14"/>
    <p:sldId id="339" r:id="rId15"/>
    <p:sldId id="349" r:id="rId16"/>
    <p:sldId id="340" r:id="rId17"/>
    <p:sldId id="346" r:id="rId18"/>
    <p:sldId id="256" r:id="rId19"/>
    <p:sldId id="257" r:id="rId20"/>
    <p:sldId id="343" r:id="rId21"/>
    <p:sldId id="342" r:id="rId22"/>
    <p:sldId id="350"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731" autoAdjust="0"/>
    <p:restoredTop sz="94660"/>
  </p:normalViewPr>
  <p:slideViewPr>
    <p:cSldViewPr snapToGrid="0">
      <p:cViewPr varScale="1">
        <p:scale>
          <a:sx n="70" d="100"/>
          <a:sy n="70" d="100"/>
        </p:scale>
        <p:origin x="776" y="52"/>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owena Hill (EI)" userId="065681b9-2574-4b78-aeb2-86abfaa6c10c" providerId="ADAL" clId="{9CEEBB68-D45D-4FDC-8DD6-6C3631D25C62}"/>
    <pc:docChg chg="undo custSel addSld delSld modSld">
      <pc:chgData name="Rowena Hill (EI)" userId="065681b9-2574-4b78-aeb2-86abfaa6c10c" providerId="ADAL" clId="{9CEEBB68-D45D-4FDC-8DD6-6C3631D25C62}" dt="2024-08-06T11:35:34.695" v="375" actId="22"/>
      <pc:docMkLst>
        <pc:docMk/>
      </pc:docMkLst>
      <pc:sldChg chg="addSp delSp modSp mod modAnim">
        <pc:chgData name="Rowena Hill (EI)" userId="065681b9-2574-4b78-aeb2-86abfaa6c10c" providerId="ADAL" clId="{9CEEBB68-D45D-4FDC-8DD6-6C3631D25C62}" dt="2024-07-22T12:48:37.964" v="306" actId="1038"/>
        <pc:sldMkLst>
          <pc:docMk/>
          <pc:sldMk cId="1409603919" sldId="256"/>
        </pc:sldMkLst>
        <pc:spChg chg="add mod">
          <ac:chgData name="Rowena Hill (EI)" userId="065681b9-2574-4b78-aeb2-86abfaa6c10c" providerId="ADAL" clId="{9CEEBB68-D45D-4FDC-8DD6-6C3631D25C62}" dt="2024-07-22T11:40:28.027" v="10"/>
          <ac:spMkLst>
            <pc:docMk/>
            <pc:sldMk cId="1409603919" sldId="256"/>
            <ac:spMk id="2" creationId="{6425DB78-D3B8-43B2-1B0F-29BE69B3FCC5}"/>
          </ac:spMkLst>
        </pc:spChg>
        <pc:spChg chg="mod">
          <ac:chgData name="Rowena Hill (EI)" userId="065681b9-2574-4b78-aeb2-86abfaa6c10c" providerId="ADAL" clId="{9CEEBB68-D45D-4FDC-8DD6-6C3631D25C62}" dt="2024-07-22T12:48:09.763" v="294" actId="1076"/>
          <ac:spMkLst>
            <pc:docMk/>
            <pc:sldMk cId="1409603919" sldId="256"/>
            <ac:spMk id="5" creationId="{A6889ED9-0D3A-863F-45B5-96CE3EF22EC6}"/>
          </ac:spMkLst>
        </pc:spChg>
        <pc:spChg chg="add mod ord">
          <ac:chgData name="Rowena Hill (EI)" userId="065681b9-2574-4b78-aeb2-86abfaa6c10c" providerId="ADAL" clId="{9CEEBB68-D45D-4FDC-8DD6-6C3631D25C62}" dt="2024-07-22T12:48:35.399" v="301" actId="14100"/>
          <ac:spMkLst>
            <pc:docMk/>
            <pc:sldMk cId="1409603919" sldId="256"/>
            <ac:spMk id="15" creationId="{DA2C60B9-5555-724A-7C0B-6F115E43FE1E}"/>
          </ac:spMkLst>
        </pc:spChg>
        <pc:grpChg chg="add mod">
          <ac:chgData name="Rowena Hill (EI)" userId="065681b9-2574-4b78-aeb2-86abfaa6c10c" providerId="ADAL" clId="{9CEEBB68-D45D-4FDC-8DD6-6C3631D25C62}" dt="2024-07-22T11:40:28.027" v="10"/>
          <ac:grpSpMkLst>
            <pc:docMk/>
            <pc:sldMk cId="1409603919" sldId="256"/>
            <ac:grpSpMk id="3" creationId="{BE0F5C8F-ADE7-FCFA-3172-FB1885F29B49}"/>
          </ac:grpSpMkLst>
        </pc:grpChg>
        <pc:grpChg chg="del">
          <ac:chgData name="Rowena Hill (EI)" userId="065681b9-2574-4b78-aeb2-86abfaa6c10c" providerId="ADAL" clId="{9CEEBB68-D45D-4FDC-8DD6-6C3631D25C62}" dt="2024-07-22T11:40:27.682" v="9" actId="478"/>
          <ac:grpSpMkLst>
            <pc:docMk/>
            <pc:sldMk cId="1409603919" sldId="256"/>
            <ac:grpSpMk id="8" creationId="{580927E2-3A9C-8A07-B89C-D501E50CC3BC}"/>
          </ac:grpSpMkLst>
        </pc:grpChg>
        <pc:picChg chg="mod">
          <ac:chgData name="Rowena Hill (EI)" userId="065681b9-2574-4b78-aeb2-86abfaa6c10c" providerId="ADAL" clId="{9CEEBB68-D45D-4FDC-8DD6-6C3631D25C62}" dt="2024-07-22T11:40:28.027" v="10"/>
          <ac:picMkLst>
            <pc:docMk/>
            <pc:sldMk cId="1409603919" sldId="256"/>
            <ac:picMk id="4" creationId="{74CF4515-6947-F01E-1854-B965EDE3C240}"/>
          </ac:picMkLst>
        </pc:picChg>
        <pc:picChg chg="mod">
          <ac:chgData name="Rowena Hill (EI)" userId="065681b9-2574-4b78-aeb2-86abfaa6c10c" providerId="ADAL" clId="{9CEEBB68-D45D-4FDC-8DD6-6C3631D25C62}" dt="2024-07-22T11:40:28.027" v="10"/>
          <ac:picMkLst>
            <pc:docMk/>
            <pc:sldMk cId="1409603919" sldId="256"/>
            <ac:picMk id="6" creationId="{1E21CA75-28E7-6044-F103-60E2C2AE448C}"/>
          </ac:picMkLst>
        </pc:picChg>
        <pc:picChg chg="mod">
          <ac:chgData name="Rowena Hill (EI)" userId="065681b9-2574-4b78-aeb2-86abfaa6c10c" providerId="ADAL" clId="{9CEEBB68-D45D-4FDC-8DD6-6C3631D25C62}" dt="2024-07-22T12:48:37.964" v="306" actId="1038"/>
          <ac:picMkLst>
            <pc:docMk/>
            <pc:sldMk cId="1409603919" sldId="256"/>
            <ac:picMk id="7" creationId="{CABBC29A-74B1-6A66-5103-E7D86E4741E4}"/>
          </ac:picMkLst>
        </pc:picChg>
        <pc:picChg chg="add del">
          <ac:chgData name="Rowena Hill (EI)" userId="065681b9-2574-4b78-aeb2-86abfaa6c10c" providerId="ADAL" clId="{9CEEBB68-D45D-4FDC-8DD6-6C3631D25C62}" dt="2024-07-22T11:56:45.183" v="113" actId="22"/>
          <ac:picMkLst>
            <pc:docMk/>
            <pc:sldMk cId="1409603919" sldId="256"/>
            <ac:picMk id="12" creationId="{77ADC1AF-4654-9E16-7FEE-2E2B17CBA766}"/>
          </ac:picMkLst>
        </pc:picChg>
        <pc:picChg chg="add del mod">
          <ac:chgData name="Rowena Hill (EI)" userId="065681b9-2574-4b78-aeb2-86abfaa6c10c" providerId="ADAL" clId="{9CEEBB68-D45D-4FDC-8DD6-6C3631D25C62}" dt="2024-07-22T12:00:24.315" v="123" actId="22"/>
          <ac:picMkLst>
            <pc:docMk/>
            <pc:sldMk cId="1409603919" sldId="256"/>
            <ac:picMk id="14" creationId="{4ED95764-619C-EDAC-F266-E64AA4D4E9D2}"/>
          </ac:picMkLst>
        </pc:picChg>
      </pc:sldChg>
      <pc:sldChg chg="addSp delSp modSp mod modAnim">
        <pc:chgData name="Rowena Hill (EI)" userId="065681b9-2574-4b78-aeb2-86abfaa6c10c" providerId="ADAL" clId="{9CEEBB68-D45D-4FDC-8DD6-6C3631D25C62}" dt="2024-07-22T12:46:42.969" v="277" actId="1076"/>
        <pc:sldMkLst>
          <pc:docMk/>
          <pc:sldMk cId="1472922499" sldId="257"/>
        </pc:sldMkLst>
        <pc:spChg chg="add mod">
          <ac:chgData name="Rowena Hill (EI)" userId="065681b9-2574-4b78-aeb2-86abfaa6c10c" providerId="ADAL" clId="{9CEEBB68-D45D-4FDC-8DD6-6C3631D25C62}" dt="2024-07-22T11:40:19.639" v="8"/>
          <ac:spMkLst>
            <pc:docMk/>
            <pc:sldMk cId="1472922499" sldId="257"/>
            <ac:spMk id="2" creationId="{E73F689E-32C1-4DCE-FB54-1ED54715BC29}"/>
          </ac:spMkLst>
        </pc:spChg>
        <pc:spChg chg="add mod">
          <ac:chgData name="Rowena Hill (EI)" userId="065681b9-2574-4b78-aeb2-86abfaa6c10c" providerId="ADAL" clId="{9CEEBB68-D45D-4FDC-8DD6-6C3631D25C62}" dt="2024-07-22T11:46:34.025" v="94" actId="1076"/>
          <ac:spMkLst>
            <pc:docMk/>
            <pc:sldMk cId="1472922499" sldId="257"/>
            <ac:spMk id="8" creationId="{0374079B-1CEB-14EE-959B-BFAC963F4AC4}"/>
          </ac:spMkLst>
        </pc:spChg>
        <pc:spChg chg="add mod ord">
          <ac:chgData name="Rowena Hill (EI)" userId="065681b9-2574-4b78-aeb2-86abfaa6c10c" providerId="ADAL" clId="{9CEEBB68-D45D-4FDC-8DD6-6C3631D25C62}" dt="2024-07-22T12:46:39.672" v="276" actId="14100"/>
          <ac:spMkLst>
            <pc:docMk/>
            <pc:sldMk cId="1472922499" sldId="257"/>
            <ac:spMk id="13" creationId="{CF450975-EA64-46DD-6509-26796E0BF661}"/>
          </ac:spMkLst>
        </pc:spChg>
        <pc:grpChg chg="add mod">
          <ac:chgData name="Rowena Hill (EI)" userId="065681b9-2574-4b78-aeb2-86abfaa6c10c" providerId="ADAL" clId="{9CEEBB68-D45D-4FDC-8DD6-6C3631D25C62}" dt="2024-07-22T11:40:19.639" v="8"/>
          <ac:grpSpMkLst>
            <pc:docMk/>
            <pc:sldMk cId="1472922499" sldId="257"/>
            <ac:grpSpMk id="3" creationId="{3CCC6AED-7D83-0D88-5FE4-4B520873F64F}"/>
          </ac:grpSpMkLst>
        </pc:grpChg>
        <pc:grpChg chg="del">
          <ac:chgData name="Rowena Hill (EI)" userId="065681b9-2574-4b78-aeb2-86abfaa6c10c" providerId="ADAL" clId="{9CEEBB68-D45D-4FDC-8DD6-6C3631D25C62}" dt="2024-07-22T11:40:19.331" v="7" actId="478"/>
          <ac:grpSpMkLst>
            <pc:docMk/>
            <pc:sldMk cId="1472922499" sldId="257"/>
            <ac:grpSpMk id="10" creationId="{2A465302-2DCE-A00F-9042-00A406E4B527}"/>
          </ac:grpSpMkLst>
        </pc:grpChg>
        <pc:picChg chg="mod">
          <ac:chgData name="Rowena Hill (EI)" userId="065681b9-2574-4b78-aeb2-86abfaa6c10c" providerId="ADAL" clId="{9CEEBB68-D45D-4FDC-8DD6-6C3631D25C62}" dt="2024-07-22T11:40:19.639" v="8"/>
          <ac:picMkLst>
            <pc:docMk/>
            <pc:sldMk cId="1472922499" sldId="257"/>
            <ac:picMk id="4" creationId="{E97FEA96-497C-4837-0147-49A6229796F2}"/>
          </ac:picMkLst>
        </pc:picChg>
        <pc:picChg chg="mod modCrop">
          <ac:chgData name="Rowena Hill (EI)" userId="065681b9-2574-4b78-aeb2-86abfaa6c10c" providerId="ADAL" clId="{9CEEBB68-D45D-4FDC-8DD6-6C3631D25C62}" dt="2024-07-22T11:46:34.025" v="94" actId="1076"/>
          <ac:picMkLst>
            <pc:docMk/>
            <pc:sldMk cId="1472922499" sldId="257"/>
            <ac:picMk id="5" creationId="{F702E503-BF8A-3206-6F42-0BEEC66965B3}"/>
          </ac:picMkLst>
        </pc:picChg>
        <pc:picChg chg="mod">
          <ac:chgData name="Rowena Hill (EI)" userId="065681b9-2574-4b78-aeb2-86abfaa6c10c" providerId="ADAL" clId="{9CEEBB68-D45D-4FDC-8DD6-6C3631D25C62}" dt="2024-07-22T11:40:19.639" v="8"/>
          <ac:picMkLst>
            <pc:docMk/>
            <pc:sldMk cId="1472922499" sldId="257"/>
            <ac:picMk id="6" creationId="{8B2934F9-F384-3309-5BCB-817245DDF9F2}"/>
          </ac:picMkLst>
        </pc:picChg>
        <pc:picChg chg="mod">
          <ac:chgData name="Rowena Hill (EI)" userId="065681b9-2574-4b78-aeb2-86abfaa6c10c" providerId="ADAL" clId="{9CEEBB68-D45D-4FDC-8DD6-6C3631D25C62}" dt="2024-07-22T12:46:42.969" v="277" actId="1076"/>
          <ac:picMkLst>
            <pc:docMk/>
            <pc:sldMk cId="1472922499" sldId="257"/>
            <ac:picMk id="7" creationId="{EDB9F258-B105-1FDE-7E92-28BD4311BC3C}"/>
          </ac:picMkLst>
        </pc:picChg>
        <pc:picChg chg="mod">
          <ac:chgData name="Rowena Hill (EI)" userId="065681b9-2574-4b78-aeb2-86abfaa6c10c" providerId="ADAL" clId="{9CEEBB68-D45D-4FDC-8DD6-6C3631D25C62}" dt="2024-07-22T11:46:34.025" v="94" actId="1076"/>
          <ac:picMkLst>
            <pc:docMk/>
            <pc:sldMk cId="1472922499" sldId="257"/>
            <ac:picMk id="9" creationId="{B57E7A3F-17AB-24B3-F3F4-2E06817DC429}"/>
          </ac:picMkLst>
        </pc:picChg>
      </pc:sldChg>
      <pc:sldChg chg="addSp modSp mod">
        <pc:chgData name="Rowena Hill (EI)" userId="065681b9-2574-4b78-aeb2-86abfaa6c10c" providerId="ADAL" clId="{9CEEBB68-D45D-4FDC-8DD6-6C3631D25C62}" dt="2024-07-22T12:05:43.863" v="156" actId="1076"/>
        <pc:sldMkLst>
          <pc:docMk/>
          <pc:sldMk cId="3796593260" sldId="258"/>
        </pc:sldMkLst>
        <pc:spChg chg="add mod">
          <ac:chgData name="Rowena Hill (EI)" userId="065681b9-2574-4b78-aeb2-86abfaa6c10c" providerId="ADAL" clId="{9CEEBB68-D45D-4FDC-8DD6-6C3631D25C62}" dt="2024-07-22T11:40:02.357" v="1"/>
          <ac:spMkLst>
            <pc:docMk/>
            <pc:sldMk cId="3796593260" sldId="258"/>
            <ac:spMk id="2" creationId="{F8C54AA9-E4A1-2604-7A2A-E5EB83C8599C}"/>
          </ac:spMkLst>
        </pc:spChg>
        <pc:spChg chg="mod">
          <ac:chgData name="Rowena Hill (EI)" userId="065681b9-2574-4b78-aeb2-86abfaa6c10c" providerId="ADAL" clId="{9CEEBB68-D45D-4FDC-8DD6-6C3631D25C62}" dt="2024-07-22T12:05:43.863" v="156" actId="1076"/>
          <ac:spMkLst>
            <pc:docMk/>
            <pc:sldMk cId="3796593260" sldId="258"/>
            <ac:spMk id="5" creationId="{178C7B7B-A716-EB65-E358-06F08066D513}"/>
          </ac:spMkLst>
        </pc:spChg>
        <pc:grpChg chg="add mod">
          <ac:chgData name="Rowena Hill (EI)" userId="065681b9-2574-4b78-aeb2-86abfaa6c10c" providerId="ADAL" clId="{9CEEBB68-D45D-4FDC-8DD6-6C3631D25C62}" dt="2024-07-22T11:40:02.357" v="1"/>
          <ac:grpSpMkLst>
            <pc:docMk/>
            <pc:sldMk cId="3796593260" sldId="258"/>
            <ac:grpSpMk id="3" creationId="{6D0EB8F3-1F11-C9F5-086F-F3027204629C}"/>
          </ac:grpSpMkLst>
        </pc:grpChg>
        <pc:picChg chg="mod">
          <ac:chgData name="Rowena Hill (EI)" userId="065681b9-2574-4b78-aeb2-86abfaa6c10c" providerId="ADAL" clId="{9CEEBB68-D45D-4FDC-8DD6-6C3631D25C62}" dt="2024-07-22T11:40:02.357" v="1"/>
          <ac:picMkLst>
            <pc:docMk/>
            <pc:sldMk cId="3796593260" sldId="258"/>
            <ac:picMk id="4" creationId="{88AF145E-9BC6-1FC9-2609-67B738A8374C}"/>
          </ac:picMkLst>
        </pc:picChg>
        <pc:picChg chg="mod">
          <ac:chgData name="Rowena Hill (EI)" userId="065681b9-2574-4b78-aeb2-86abfaa6c10c" providerId="ADAL" clId="{9CEEBB68-D45D-4FDC-8DD6-6C3631D25C62}" dt="2024-07-22T11:40:02.357" v="1"/>
          <ac:picMkLst>
            <pc:docMk/>
            <pc:sldMk cId="3796593260" sldId="258"/>
            <ac:picMk id="6" creationId="{08E79926-5F72-5BB3-74F4-8EBBA7C43C0E}"/>
          </ac:picMkLst>
        </pc:picChg>
      </pc:sldChg>
      <pc:sldChg chg="addSp delSp modSp mod">
        <pc:chgData name="Rowena Hill (EI)" userId="065681b9-2574-4b78-aeb2-86abfaa6c10c" providerId="ADAL" clId="{9CEEBB68-D45D-4FDC-8DD6-6C3631D25C62}" dt="2024-07-22T11:40:41.424" v="16"/>
        <pc:sldMkLst>
          <pc:docMk/>
          <pc:sldMk cId="933821066" sldId="259"/>
        </pc:sldMkLst>
        <pc:spChg chg="add mod">
          <ac:chgData name="Rowena Hill (EI)" userId="065681b9-2574-4b78-aeb2-86abfaa6c10c" providerId="ADAL" clId="{9CEEBB68-D45D-4FDC-8DD6-6C3631D25C62}" dt="2024-07-22T11:40:41.424" v="16"/>
          <ac:spMkLst>
            <pc:docMk/>
            <pc:sldMk cId="933821066" sldId="259"/>
            <ac:spMk id="2" creationId="{BE645720-0430-81F4-515F-5CE83A81544A}"/>
          </ac:spMkLst>
        </pc:spChg>
        <pc:grpChg chg="add mod">
          <ac:chgData name="Rowena Hill (EI)" userId="065681b9-2574-4b78-aeb2-86abfaa6c10c" providerId="ADAL" clId="{9CEEBB68-D45D-4FDC-8DD6-6C3631D25C62}" dt="2024-07-22T11:40:41.424" v="16"/>
          <ac:grpSpMkLst>
            <pc:docMk/>
            <pc:sldMk cId="933821066" sldId="259"/>
            <ac:grpSpMk id="3" creationId="{A79E9002-05EF-D4CC-BB31-EA419E9416E1}"/>
          </ac:grpSpMkLst>
        </pc:grpChg>
        <pc:grpChg chg="del">
          <ac:chgData name="Rowena Hill (EI)" userId="065681b9-2574-4b78-aeb2-86abfaa6c10c" providerId="ADAL" clId="{9CEEBB68-D45D-4FDC-8DD6-6C3631D25C62}" dt="2024-07-22T11:40:41.101" v="15" actId="478"/>
          <ac:grpSpMkLst>
            <pc:docMk/>
            <pc:sldMk cId="933821066" sldId="259"/>
            <ac:grpSpMk id="5" creationId="{19EFE6B8-9ED9-427B-08B9-AAE1773AEA54}"/>
          </ac:grpSpMkLst>
        </pc:grpChg>
        <pc:picChg chg="mod">
          <ac:chgData name="Rowena Hill (EI)" userId="065681b9-2574-4b78-aeb2-86abfaa6c10c" providerId="ADAL" clId="{9CEEBB68-D45D-4FDC-8DD6-6C3631D25C62}" dt="2024-07-22T11:40:41.424" v="16"/>
          <ac:picMkLst>
            <pc:docMk/>
            <pc:sldMk cId="933821066" sldId="259"/>
            <ac:picMk id="8" creationId="{671B441D-89C7-33B6-717F-986963BE2119}"/>
          </ac:picMkLst>
        </pc:picChg>
        <pc:picChg chg="mod">
          <ac:chgData name="Rowena Hill (EI)" userId="065681b9-2574-4b78-aeb2-86abfaa6c10c" providerId="ADAL" clId="{9CEEBB68-D45D-4FDC-8DD6-6C3631D25C62}" dt="2024-07-22T11:40:41.424" v="16"/>
          <ac:picMkLst>
            <pc:docMk/>
            <pc:sldMk cId="933821066" sldId="259"/>
            <ac:picMk id="9" creationId="{B36B9A98-D24A-F615-19E1-60B97E1CCB93}"/>
          </ac:picMkLst>
        </pc:picChg>
      </pc:sldChg>
      <pc:sldChg chg="modSp mod">
        <pc:chgData name="Rowena Hill (EI)" userId="065681b9-2574-4b78-aeb2-86abfaa6c10c" providerId="ADAL" clId="{9CEEBB68-D45D-4FDC-8DD6-6C3631D25C62}" dt="2024-07-22T12:05:56.700" v="157" actId="14100"/>
        <pc:sldMkLst>
          <pc:docMk/>
          <pc:sldMk cId="2567980042" sldId="266"/>
        </pc:sldMkLst>
        <pc:spChg chg="mod">
          <ac:chgData name="Rowena Hill (EI)" userId="065681b9-2574-4b78-aeb2-86abfaa6c10c" providerId="ADAL" clId="{9CEEBB68-D45D-4FDC-8DD6-6C3631D25C62}" dt="2024-07-22T12:05:56.700" v="157" actId="14100"/>
          <ac:spMkLst>
            <pc:docMk/>
            <pc:sldMk cId="2567980042" sldId="266"/>
            <ac:spMk id="20" creationId="{07B39834-A193-804D-0E5C-21B5080AFF25}"/>
          </ac:spMkLst>
        </pc:spChg>
      </pc:sldChg>
      <pc:sldChg chg="del">
        <pc:chgData name="Rowena Hill (EI)" userId="065681b9-2574-4b78-aeb2-86abfaa6c10c" providerId="ADAL" clId="{9CEEBB68-D45D-4FDC-8DD6-6C3631D25C62}" dt="2024-07-22T12:06:51.527" v="165" actId="2696"/>
        <pc:sldMkLst>
          <pc:docMk/>
          <pc:sldMk cId="2100814280" sldId="299"/>
        </pc:sldMkLst>
      </pc:sldChg>
      <pc:sldChg chg="modSp mod">
        <pc:chgData name="Rowena Hill (EI)" userId="065681b9-2574-4b78-aeb2-86abfaa6c10c" providerId="ADAL" clId="{9CEEBB68-D45D-4FDC-8DD6-6C3631D25C62}" dt="2024-07-22T11:53:11.175" v="109" actId="1036"/>
        <pc:sldMkLst>
          <pc:docMk/>
          <pc:sldMk cId="3702041196" sldId="303"/>
        </pc:sldMkLst>
        <pc:spChg chg="mod">
          <ac:chgData name="Rowena Hill (EI)" userId="065681b9-2574-4b78-aeb2-86abfaa6c10c" providerId="ADAL" clId="{9CEEBB68-D45D-4FDC-8DD6-6C3631D25C62}" dt="2024-07-22T11:53:11.175" v="109" actId="1036"/>
          <ac:spMkLst>
            <pc:docMk/>
            <pc:sldMk cId="3702041196" sldId="303"/>
            <ac:spMk id="11" creationId="{B950B235-249C-ABF7-E109-238E045C4D4C}"/>
          </ac:spMkLst>
        </pc:spChg>
      </pc:sldChg>
      <pc:sldChg chg="del">
        <pc:chgData name="Rowena Hill (EI)" userId="065681b9-2574-4b78-aeb2-86abfaa6c10c" providerId="ADAL" clId="{9CEEBB68-D45D-4FDC-8DD6-6C3631D25C62}" dt="2024-07-22T12:06:41.406" v="164" actId="2696"/>
        <pc:sldMkLst>
          <pc:docMk/>
          <pc:sldMk cId="3447694827" sldId="310"/>
        </pc:sldMkLst>
      </pc:sldChg>
      <pc:sldChg chg="addSp modSp mod modAnim">
        <pc:chgData name="Rowena Hill (EI)" userId="065681b9-2574-4b78-aeb2-86abfaa6c10c" providerId="ADAL" clId="{9CEEBB68-D45D-4FDC-8DD6-6C3631D25C62}" dt="2024-07-22T12:52:09.508" v="372" actId="1036"/>
        <pc:sldMkLst>
          <pc:docMk/>
          <pc:sldMk cId="3182376664" sldId="336"/>
        </pc:sldMkLst>
        <pc:spChg chg="add mod">
          <ac:chgData name="Rowena Hill (EI)" userId="065681b9-2574-4b78-aeb2-86abfaa6c10c" providerId="ADAL" clId="{9CEEBB68-D45D-4FDC-8DD6-6C3631D25C62}" dt="2024-07-22T12:46:48.771" v="278"/>
          <ac:spMkLst>
            <pc:docMk/>
            <pc:sldMk cId="3182376664" sldId="336"/>
            <ac:spMk id="7" creationId="{539C8930-AE03-3134-1AD4-3D2A73C3821C}"/>
          </ac:spMkLst>
        </pc:spChg>
        <pc:spChg chg="add mod ord">
          <ac:chgData name="Rowena Hill (EI)" userId="065681b9-2574-4b78-aeb2-86abfaa6c10c" providerId="ADAL" clId="{9CEEBB68-D45D-4FDC-8DD6-6C3631D25C62}" dt="2024-07-22T12:49:14.142" v="313" actId="14100"/>
          <ac:spMkLst>
            <pc:docMk/>
            <pc:sldMk cId="3182376664" sldId="336"/>
            <ac:spMk id="10" creationId="{E6E407B2-7F93-BB05-F762-9E3E30F8947C}"/>
          </ac:spMkLst>
        </pc:spChg>
        <pc:spChg chg="add mod ord">
          <ac:chgData name="Rowena Hill (EI)" userId="065681b9-2574-4b78-aeb2-86abfaa6c10c" providerId="ADAL" clId="{9CEEBB68-D45D-4FDC-8DD6-6C3631D25C62}" dt="2024-07-22T12:52:09.508" v="372" actId="1036"/>
          <ac:spMkLst>
            <pc:docMk/>
            <pc:sldMk cId="3182376664" sldId="336"/>
            <ac:spMk id="12" creationId="{0E186863-50F5-E56B-4165-E8CB5CDA0FE2}"/>
          </ac:spMkLst>
        </pc:spChg>
        <pc:spChg chg="add mod">
          <ac:chgData name="Rowena Hill (EI)" userId="065681b9-2574-4b78-aeb2-86abfaa6c10c" providerId="ADAL" clId="{9CEEBB68-D45D-4FDC-8DD6-6C3631D25C62}" dt="2024-07-22T12:49:44.015" v="340" actId="1076"/>
          <ac:spMkLst>
            <pc:docMk/>
            <pc:sldMk cId="3182376664" sldId="336"/>
            <ac:spMk id="14" creationId="{C1030E11-516F-1A18-75F2-BB9431F2AD88}"/>
          </ac:spMkLst>
        </pc:spChg>
        <pc:picChg chg="add mod">
          <ac:chgData name="Rowena Hill (EI)" userId="065681b9-2574-4b78-aeb2-86abfaa6c10c" providerId="ADAL" clId="{9CEEBB68-D45D-4FDC-8DD6-6C3631D25C62}" dt="2024-07-22T12:50:34.765" v="344" actId="1076"/>
          <ac:picMkLst>
            <pc:docMk/>
            <pc:sldMk cId="3182376664" sldId="336"/>
            <ac:picMk id="2" creationId="{F61A941D-9019-C107-6864-9508B9D4107E}"/>
          </ac:picMkLst>
        </pc:picChg>
        <pc:picChg chg="add mod">
          <ac:chgData name="Rowena Hill (EI)" userId="065681b9-2574-4b78-aeb2-86abfaa6c10c" providerId="ADAL" clId="{9CEEBB68-D45D-4FDC-8DD6-6C3631D25C62}" dt="2024-07-22T12:50:37.895" v="345" actId="1076"/>
          <ac:picMkLst>
            <pc:docMk/>
            <pc:sldMk cId="3182376664" sldId="336"/>
            <ac:picMk id="3" creationId="{9AA342AC-B69C-2054-E7A7-004E8FEFD2CD}"/>
          </ac:picMkLst>
        </pc:picChg>
        <pc:picChg chg="mod">
          <ac:chgData name="Rowena Hill (EI)" userId="065681b9-2574-4b78-aeb2-86abfaa6c10c" providerId="ADAL" clId="{9CEEBB68-D45D-4FDC-8DD6-6C3631D25C62}" dt="2024-07-22T12:49:21.773" v="327" actId="1038"/>
          <ac:picMkLst>
            <pc:docMk/>
            <pc:sldMk cId="3182376664" sldId="336"/>
            <ac:picMk id="13" creationId="{455ED8E5-EF94-D7A0-0FF9-4EBF485C06D3}"/>
          </ac:picMkLst>
        </pc:picChg>
        <pc:picChg chg="mod">
          <ac:chgData name="Rowena Hill (EI)" userId="065681b9-2574-4b78-aeb2-86abfaa6c10c" providerId="ADAL" clId="{9CEEBB68-D45D-4FDC-8DD6-6C3631D25C62}" dt="2024-07-22T12:52:09.508" v="372" actId="1036"/>
          <ac:picMkLst>
            <pc:docMk/>
            <pc:sldMk cId="3182376664" sldId="336"/>
            <ac:picMk id="15" creationId="{BFDCD677-293B-DEDD-7A7C-4B2B2619F45C}"/>
          </ac:picMkLst>
        </pc:picChg>
        <pc:picChg chg="mod">
          <ac:chgData name="Rowena Hill (EI)" userId="065681b9-2574-4b78-aeb2-86abfaa6c10c" providerId="ADAL" clId="{9CEEBB68-D45D-4FDC-8DD6-6C3631D25C62}" dt="2024-07-22T12:50:15.839" v="343" actId="1582"/>
          <ac:picMkLst>
            <pc:docMk/>
            <pc:sldMk cId="3182376664" sldId="336"/>
            <ac:picMk id="17" creationId="{CCFE78FB-86B5-38B4-7984-0068343CBA59}"/>
          </ac:picMkLst>
        </pc:picChg>
      </pc:sldChg>
      <pc:sldChg chg="modSp mod">
        <pc:chgData name="Rowena Hill (EI)" userId="065681b9-2574-4b78-aeb2-86abfaa6c10c" providerId="ADAL" clId="{9CEEBB68-D45D-4FDC-8DD6-6C3631D25C62}" dt="2024-07-22T11:53:00.002" v="106" actId="1076"/>
        <pc:sldMkLst>
          <pc:docMk/>
          <pc:sldMk cId="726114068" sldId="337"/>
        </pc:sldMkLst>
        <pc:spChg chg="mod">
          <ac:chgData name="Rowena Hill (EI)" userId="065681b9-2574-4b78-aeb2-86abfaa6c10c" providerId="ADAL" clId="{9CEEBB68-D45D-4FDC-8DD6-6C3631D25C62}" dt="2024-07-22T11:53:00.002" v="106" actId="1076"/>
          <ac:spMkLst>
            <pc:docMk/>
            <pc:sldMk cId="726114068" sldId="337"/>
            <ac:spMk id="16" creationId="{AF028B4F-55EF-DFE5-D3BF-CF06D8708AF3}"/>
          </ac:spMkLst>
        </pc:spChg>
      </pc:sldChg>
      <pc:sldChg chg="addSp modSp mod modAnim">
        <pc:chgData name="Rowena Hill (EI)" userId="065681b9-2574-4b78-aeb2-86abfaa6c10c" providerId="ADAL" clId="{9CEEBB68-D45D-4FDC-8DD6-6C3631D25C62}" dt="2024-07-22T12:47:42.723" v="289"/>
        <pc:sldMkLst>
          <pc:docMk/>
          <pc:sldMk cId="1042699181" sldId="339"/>
        </pc:sldMkLst>
        <pc:spChg chg="add mod ord">
          <ac:chgData name="Rowena Hill (EI)" userId="065681b9-2574-4b78-aeb2-86abfaa6c10c" providerId="ADAL" clId="{9CEEBB68-D45D-4FDC-8DD6-6C3631D25C62}" dt="2024-07-22T12:47:30.964" v="288" actId="14100"/>
          <ac:spMkLst>
            <pc:docMk/>
            <pc:sldMk cId="1042699181" sldId="339"/>
            <ac:spMk id="7" creationId="{E0680FA1-F0F6-6FA0-56A1-324D13BAC2AD}"/>
          </ac:spMkLst>
        </pc:spChg>
        <pc:picChg chg="mod ord">
          <ac:chgData name="Rowena Hill (EI)" userId="065681b9-2574-4b78-aeb2-86abfaa6c10c" providerId="ADAL" clId="{9CEEBB68-D45D-4FDC-8DD6-6C3631D25C62}" dt="2024-07-22T12:47:18.137" v="285" actId="166"/>
          <ac:picMkLst>
            <pc:docMk/>
            <pc:sldMk cId="1042699181" sldId="339"/>
            <ac:picMk id="9" creationId="{3B28D5C7-D4B9-4F55-B098-268433A0F7B5}"/>
          </ac:picMkLst>
        </pc:picChg>
      </pc:sldChg>
      <pc:sldChg chg="addSp delSp modSp mod">
        <pc:chgData name="Rowena Hill (EI)" userId="065681b9-2574-4b78-aeb2-86abfaa6c10c" providerId="ADAL" clId="{9CEEBB68-D45D-4FDC-8DD6-6C3631D25C62}" dt="2024-07-22T12:00:22.392" v="120" actId="22"/>
        <pc:sldMkLst>
          <pc:docMk/>
          <pc:sldMk cId="1771132726" sldId="340"/>
        </pc:sldMkLst>
        <pc:picChg chg="add del mod">
          <ac:chgData name="Rowena Hill (EI)" userId="065681b9-2574-4b78-aeb2-86abfaa6c10c" providerId="ADAL" clId="{9CEEBB68-D45D-4FDC-8DD6-6C3631D25C62}" dt="2024-07-22T12:00:22.392" v="120" actId="22"/>
          <ac:picMkLst>
            <pc:docMk/>
            <pc:sldMk cId="1771132726" sldId="340"/>
            <ac:picMk id="4" creationId="{40251813-22FB-1963-EADC-E83B00739E28}"/>
          </ac:picMkLst>
        </pc:picChg>
      </pc:sldChg>
      <pc:sldChg chg="addSp delSp modSp del mod">
        <pc:chgData name="Rowena Hill (EI)" userId="065681b9-2574-4b78-aeb2-86abfaa6c10c" providerId="ADAL" clId="{9CEEBB68-D45D-4FDC-8DD6-6C3631D25C62}" dt="2024-07-22T11:42:58.094" v="43" actId="2696"/>
        <pc:sldMkLst>
          <pc:docMk/>
          <pc:sldMk cId="2549628602" sldId="341"/>
        </pc:sldMkLst>
        <pc:spChg chg="add mod">
          <ac:chgData name="Rowena Hill (EI)" userId="065681b9-2574-4b78-aeb2-86abfaa6c10c" providerId="ADAL" clId="{9CEEBB68-D45D-4FDC-8DD6-6C3631D25C62}" dt="2024-07-22T11:40:15.145" v="6"/>
          <ac:spMkLst>
            <pc:docMk/>
            <pc:sldMk cId="2549628602" sldId="341"/>
            <ac:spMk id="2" creationId="{A461F103-5A3C-D8A5-D867-13A238782CC8}"/>
          </ac:spMkLst>
        </pc:spChg>
        <pc:grpChg chg="add mod">
          <ac:chgData name="Rowena Hill (EI)" userId="065681b9-2574-4b78-aeb2-86abfaa6c10c" providerId="ADAL" clId="{9CEEBB68-D45D-4FDC-8DD6-6C3631D25C62}" dt="2024-07-22T11:40:15.145" v="6"/>
          <ac:grpSpMkLst>
            <pc:docMk/>
            <pc:sldMk cId="2549628602" sldId="341"/>
            <ac:grpSpMk id="3" creationId="{E9F25EB8-3580-4581-2D36-596D84A4A1A4}"/>
          </ac:grpSpMkLst>
        </pc:grpChg>
        <pc:grpChg chg="add mod">
          <ac:chgData name="Rowena Hill (EI)" userId="065681b9-2574-4b78-aeb2-86abfaa6c10c" providerId="ADAL" clId="{9CEEBB68-D45D-4FDC-8DD6-6C3631D25C62}" dt="2024-07-22T11:42:22.883" v="34" actId="164"/>
          <ac:grpSpMkLst>
            <pc:docMk/>
            <pc:sldMk cId="2549628602" sldId="341"/>
            <ac:grpSpMk id="8" creationId="{C29F71C7-48E1-DC1E-8117-F2809F221535}"/>
          </ac:grpSpMkLst>
        </pc:grpChg>
        <pc:grpChg chg="del">
          <ac:chgData name="Rowena Hill (EI)" userId="065681b9-2574-4b78-aeb2-86abfaa6c10c" providerId="ADAL" clId="{9CEEBB68-D45D-4FDC-8DD6-6C3631D25C62}" dt="2024-07-22T11:40:14.767" v="5" actId="478"/>
          <ac:grpSpMkLst>
            <pc:docMk/>
            <pc:sldMk cId="2549628602" sldId="341"/>
            <ac:grpSpMk id="10" creationId="{34611E9A-0FD2-D7E2-0C76-D69F3404ADB2}"/>
          </ac:grpSpMkLst>
        </pc:grpChg>
        <pc:picChg chg="mod">
          <ac:chgData name="Rowena Hill (EI)" userId="065681b9-2574-4b78-aeb2-86abfaa6c10c" providerId="ADAL" clId="{9CEEBB68-D45D-4FDC-8DD6-6C3631D25C62}" dt="2024-07-22T11:40:15.145" v="6"/>
          <ac:picMkLst>
            <pc:docMk/>
            <pc:sldMk cId="2549628602" sldId="341"/>
            <ac:picMk id="4" creationId="{310ED0BB-F3EE-C8AC-A42B-8EFF9011FFB0}"/>
          </ac:picMkLst>
        </pc:picChg>
        <pc:picChg chg="mod">
          <ac:chgData name="Rowena Hill (EI)" userId="065681b9-2574-4b78-aeb2-86abfaa6c10c" providerId="ADAL" clId="{9CEEBB68-D45D-4FDC-8DD6-6C3631D25C62}" dt="2024-07-22T11:42:22.883" v="34" actId="164"/>
          <ac:picMkLst>
            <pc:docMk/>
            <pc:sldMk cId="2549628602" sldId="341"/>
            <ac:picMk id="5" creationId="{FE3BA016-48C1-C106-3608-77A07D3B52F9}"/>
          </ac:picMkLst>
        </pc:picChg>
        <pc:picChg chg="mod">
          <ac:chgData name="Rowena Hill (EI)" userId="065681b9-2574-4b78-aeb2-86abfaa6c10c" providerId="ADAL" clId="{9CEEBB68-D45D-4FDC-8DD6-6C3631D25C62}" dt="2024-07-22T11:40:15.145" v="6"/>
          <ac:picMkLst>
            <pc:docMk/>
            <pc:sldMk cId="2549628602" sldId="341"/>
            <ac:picMk id="6" creationId="{B7BEB636-2D49-7C9C-8615-ED02131190C9}"/>
          </ac:picMkLst>
        </pc:picChg>
        <pc:picChg chg="mod">
          <ac:chgData name="Rowena Hill (EI)" userId="065681b9-2574-4b78-aeb2-86abfaa6c10c" providerId="ADAL" clId="{9CEEBB68-D45D-4FDC-8DD6-6C3631D25C62}" dt="2024-07-22T11:41:43.336" v="29" actId="1076"/>
          <ac:picMkLst>
            <pc:docMk/>
            <pc:sldMk cId="2549628602" sldId="341"/>
            <ac:picMk id="7" creationId="{920E3E7C-F4F0-B4D0-3EE5-4DC80BBA1318}"/>
          </ac:picMkLst>
        </pc:picChg>
        <pc:picChg chg="mod">
          <ac:chgData name="Rowena Hill (EI)" userId="065681b9-2574-4b78-aeb2-86abfaa6c10c" providerId="ADAL" clId="{9CEEBB68-D45D-4FDC-8DD6-6C3631D25C62}" dt="2024-07-22T11:42:22.883" v="34" actId="164"/>
          <ac:picMkLst>
            <pc:docMk/>
            <pc:sldMk cId="2549628602" sldId="341"/>
            <ac:picMk id="9" creationId="{8463B3BA-776B-8906-B7B9-FFD2B9796430}"/>
          </ac:picMkLst>
        </pc:picChg>
      </pc:sldChg>
      <pc:sldChg chg="addSp delSp modSp mod">
        <pc:chgData name="Rowena Hill (EI)" userId="065681b9-2574-4b78-aeb2-86abfaa6c10c" providerId="ADAL" clId="{9CEEBB68-D45D-4FDC-8DD6-6C3631D25C62}" dt="2024-07-22T11:40:35.803" v="14"/>
        <pc:sldMkLst>
          <pc:docMk/>
          <pc:sldMk cId="1789865299" sldId="342"/>
        </pc:sldMkLst>
        <pc:spChg chg="add mod">
          <ac:chgData name="Rowena Hill (EI)" userId="065681b9-2574-4b78-aeb2-86abfaa6c10c" providerId="ADAL" clId="{9CEEBB68-D45D-4FDC-8DD6-6C3631D25C62}" dt="2024-07-22T11:40:33.348" v="12"/>
          <ac:spMkLst>
            <pc:docMk/>
            <pc:sldMk cId="1789865299" sldId="342"/>
            <ac:spMk id="2" creationId="{0C32649E-7FC4-A0B3-0BB2-2ACD99702E49}"/>
          </ac:spMkLst>
        </pc:spChg>
        <pc:spChg chg="add mod">
          <ac:chgData name="Rowena Hill (EI)" userId="065681b9-2574-4b78-aeb2-86abfaa6c10c" providerId="ADAL" clId="{9CEEBB68-D45D-4FDC-8DD6-6C3631D25C62}" dt="2024-07-22T11:40:35.803" v="14"/>
          <ac:spMkLst>
            <pc:docMk/>
            <pc:sldMk cId="1789865299" sldId="342"/>
            <ac:spMk id="10" creationId="{ABC62CA1-B68E-E2A7-AA46-6C719739851C}"/>
          </ac:spMkLst>
        </pc:spChg>
        <pc:grpChg chg="add mod">
          <ac:chgData name="Rowena Hill (EI)" userId="065681b9-2574-4b78-aeb2-86abfaa6c10c" providerId="ADAL" clId="{9CEEBB68-D45D-4FDC-8DD6-6C3631D25C62}" dt="2024-07-22T11:40:33.348" v="12"/>
          <ac:grpSpMkLst>
            <pc:docMk/>
            <pc:sldMk cId="1789865299" sldId="342"/>
            <ac:grpSpMk id="3" creationId="{C76C059A-2850-6058-7293-5747597B8FD6}"/>
          </ac:grpSpMkLst>
        </pc:grpChg>
        <pc:grpChg chg="del">
          <ac:chgData name="Rowena Hill (EI)" userId="065681b9-2574-4b78-aeb2-86abfaa6c10c" providerId="ADAL" clId="{9CEEBB68-D45D-4FDC-8DD6-6C3631D25C62}" dt="2024-07-22T11:40:35.446" v="13" actId="478"/>
          <ac:grpSpMkLst>
            <pc:docMk/>
            <pc:sldMk cId="1789865299" sldId="342"/>
            <ac:grpSpMk id="4" creationId="{EF756C72-34F3-9C25-F296-3F7B14168D28}"/>
          </ac:grpSpMkLst>
        </pc:grpChg>
        <pc:grpChg chg="add mod">
          <ac:chgData name="Rowena Hill (EI)" userId="065681b9-2574-4b78-aeb2-86abfaa6c10c" providerId="ADAL" clId="{9CEEBB68-D45D-4FDC-8DD6-6C3631D25C62}" dt="2024-07-22T11:40:35.803" v="14"/>
          <ac:grpSpMkLst>
            <pc:docMk/>
            <pc:sldMk cId="1789865299" sldId="342"/>
            <ac:grpSpMk id="11" creationId="{FA035AAE-41B3-C4D6-2B19-ABA860CFEB8C}"/>
          </ac:grpSpMkLst>
        </pc:grpChg>
        <pc:picChg chg="mod">
          <ac:chgData name="Rowena Hill (EI)" userId="065681b9-2574-4b78-aeb2-86abfaa6c10c" providerId="ADAL" clId="{9CEEBB68-D45D-4FDC-8DD6-6C3631D25C62}" dt="2024-07-22T11:40:33.348" v="12"/>
          <ac:picMkLst>
            <pc:docMk/>
            <pc:sldMk cId="1789865299" sldId="342"/>
            <ac:picMk id="8" creationId="{D1A6E2DE-3F85-D46E-83A9-199413DB4D24}"/>
          </ac:picMkLst>
        </pc:picChg>
        <pc:picChg chg="mod">
          <ac:chgData name="Rowena Hill (EI)" userId="065681b9-2574-4b78-aeb2-86abfaa6c10c" providerId="ADAL" clId="{9CEEBB68-D45D-4FDC-8DD6-6C3631D25C62}" dt="2024-07-22T11:40:33.348" v="12"/>
          <ac:picMkLst>
            <pc:docMk/>
            <pc:sldMk cId="1789865299" sldId="342"/>
            <ac:picMk id="9" creationId="{2D6FD3B1-A49F-A4DB-A28F-7A2D8EC1A92F}"/>
          </ac:picMkLst>
        </pc:picChg>
        <pc:picChg chg="mod">
          <ac:chgData name="Rowena Hill (EI)" userId="065681b9-2574-4b78-aeb2-86abfaa6c10c" providerId="ADAL" clId="{9CEEBB68-D45D-4FDC-8DD6-6C3631D25C62}" dt="2024-07-22T11:40:35.803" v="14"/>
          <ac:picMkLst>
            <pc:docMk/>
            <pc:sldMk cId="1789865299" sldId="342"/>
            <ac:picMk id="12" creationId="{85113773-EB37-2165-9645-A180B2F182F6}"/>
          </ac:picMkLst>
        </pc:picChg>
        <pc:picChg chg="mod">
          <ac:chgData name="Rowena Hill (EI)" userId="065681b9-2574-4b78-aeb2-86abfaa6c10c" providerId="ADAL" clId="{9CEEBB68-D45D-4FDC-8DD6-6C3631D25C62}" dt="2024-07-22T11:40:35.803" v="14"/>
          <ac:picMkLst>
            <pc:docMk/>
            <pc:sldMk cId="1789865299" sldId="342"/>
            <ac:picMk id="13" creationId="{FC072E99-67D3-92CE-88F9-B5275D13F9B4}"/>
          </ac:picMkLst>
        </pc:picChg>
      </pc:sldChg>
      <pc:sldChg chg="addSp modSp">
        <pc:chgData name="Rowena Hill (EI)" userId="065681b9-2574-4b78-aeb2-86abfaa6c10c" providerId="ADAL" clId="{9CEEBB68-D45D-4FDC-8DD6-6C3631D25C62}" dt="2024-07-22T11:40:29.900" v="11"/>
        <pc:sldMkLst>
          <pc:docMk/>
          <pc:sldMk cId="2251595058" sldId="343"/>
        </pc:sldMkLst>
        <pc:spChg chg="add mod">
          <ac:chgData name="Rowena Hill (EI)" userId="065681b9-2574-4b78-aeb2-86abfaa6c10c" providerId="ADAL" clId="{9CEEBB68-D45D-4FDC-8DD6-6C3631D25C62}" dt="2024-07-22T11:40:29.900" v="11"/>
          <ac:spMkLst>
            <pc:docMk/>
            <pc:sldMk cId="2251595058" sldId="343"/>
            <ac:spMk id="2" creationId="{2547D83F-CCE2-C2A9-E873-12D4E095C9A9}"/>
          </ac:spMkLst>
        </pc:spChg>
        <pc:grpChg chg="add mod">
          <ac:chgData name="Rowena Hill (EI)" userId="065681b9-2574-4b78-aeb2-86abfaa6c10c" providerId="ADAL" clId="{9CEEBB68-D45D-4FDC-8DD6-6C3631D25C62}" dt="2024-07-22T11:40:29.900" v="11"/>
          <ac:grpSpMkLst>
            <pc:docMk/>
            <pc:sldMk cId="2251595058" sldId="343"/>
            <ac:grpSpMk id="3" creationId="{F92ACF8E-E2B7-47D6-6ECA-62D1014508CE}"/>
          </ac:grpSpMkLst>
        </pc:grpChg>
        <pc:picChg chg="mod">
          <ac:chgData name="Rowena Hill (EI)" userId="065681b9-2574-4b78-aeb2-86abfaa6c10c" providerId="ADAL" clId="{9CEEBB68-D45D-4FDC-8DD6-6C3631D25C62}" dt="2024-07-22T11:40:29.900" v="11"/>
          <ac:picMkLst>
            <pc:docMk/>
            <pc:sldMk cId="2251595058" sldId="343"/>
            <ac:picMk id="6" creationId="{65AC46A3-E0EB-BBA2-24C4-9B670BF90BFB}"/>
          </ac:picMkLst>
        </pc:picChg>
        <pc:picChg chg="mod">
          <ac:chgData name="Rowena Hill (EI)" userId="065681b9-2574-4b78-aeb2-86abfaa6c10c" providerId="ADAL" clId="{9CEEBB68-D45D-4FDC-8DD6-6C3631D25C62}" dt="2024-07-22T11:40:29.900" v="11"/>
          <ac:picMkLst>
            <pc:docMk/>
            <pc:sldMk cId="2251595058" sldId="343"/>
            <ac:picMk id="7" creationId="{6DDF3A31-8C24-8C2F-779E-22A45385FF83}"/>
          </ac:picMkLst>
        </pc:picChg>
      </pc:sldChg>
      <pc:sldChg chg="addSp delSp modSp mod">
        <pc:chgData name="Rowena Hill (EI)" userId="065681b9-2574-4b78-aeb2-86abfaa6c10c" providerId="ADAL" clId="{9CEEBB68-D45D-4FDC-8DD6-6C3631D25C62}" dt="2024-07-22T12:18:05.195" v="185" actId="2711"/>
        <pc:sldMkLst>
          <pc:docMk/>
          <pc:sldMk cId="3196065527" sldId="344"/>
        </pc:sldMkLst>
        <pc:spChg chg="add mod">
          <ac:chgData name="Rowena Hill (EI)" userId="065681b9-2574-4b78-aeb2-86abfaa6c10c" providerId="ADAL" clId="{9CEEBB68-D45D-4FDC-8DD6-6C3631D25C62}" dt="2024-07-22T11:40:08.205" v="4" actId="1036"/>
          <ac:spMkLst>
            <pc:docMk/>
            <pc:sldMk cId="3196065527" sldId="344"/>
            <ac:spMk id="2" creationId="{A735ACCB-B901-E996-C097-84E85220D82C}"/>
          </ac:spMkLst>
        </pc:spChg>
        <pc:spChg chg="del">
          <ac:chgData name="Rowena Hill (EI)" userId="065681b9-2574-4b78-aeb2-86abfaa6c10c" providerId="ADAL" clId="{9CEEBB68-D45D-4FDC-8DD6-6C3631D25C62}" dt="2024-07-22T12:17:48.201" v="182" actId="478"/>
          <ac:spMkLst>
            <pc:docMk/>
            <pc:sldMk cId="3196065527" sldId="344"/>
            <ac:spMk id="4" creationId="{E1DE8B7A-08F8-A13D-EE10-D302AAFC5AAD}"/>
          </ac:spMkLst>
        </pc:spChg>
        <pc:spChg chg="add mod">
          <ac:chgData name="Rowena Hill (EI)" userId="065681b9-2574-4b78-aeb2-86abfaa6c10c" providerId="ADAL" clId="{9CEEBB68-D45D-4FDC-8DD6-6C3631D25C62}" dt="2024-07-22T12:06:31.081" v="163" actId="20577"/>
          <ac:spMkLst>
            <pc:docMk/>
            <pc:sldMk cId="3196065527" sldId="344"/>
            <ac:spMk id="7" creationId="{95FD419F-AC5F-9856-CEB9-E8EA980F1CA1}"/>
          </ac:spMkLst>
        </pc:spChg>
        <pc:spChg chg="add mod">
          <ac:chgData name="Rowena Hill (EI)" userId="065681b9-2574-4b78-aeb2-86abfaa6c10c" providerId="ADAL" clId="{9CEEBB68-D45D-4FDC-8DD6-6C3631D25C62}" dt="2024-07-22T12:18:05.195" v="185" actId="2711"/>
          <ac:spMkLst>
            <pc:docMk/>
            <pc:sldMk cId="3196065527" sldId="344"/>
            <ac:spMk id="9" creationId="{CA459037-1BC7-00B1-172E-A03CFADE839A}"/>
          </ac:spMkLst>
        </pc:spChg>
        <pc:grpChg chg="add mod">
          <ac:chgData name="Rowena Hill (EI)" userId="065681b9-2574-4b78-aeb2-86abfaa6c10c" providerId="ADAL" clId="{9CEEBB68-D45D-4FDC-8DD6-6C3631D25C62}" dt="2024-07-22T11:40:08.205" v="4" actId="1036"/>
          <ac:grpSpMkLst>
            <pc:docMk/>
            <pc:sldMk cId="3196065527" sldId="344"/>
            <ac:grpSpMk id="3" creationId="{28E5B94B-ACB0-FC1A-4A23-2E5A940F91AC}"/>
          </ac:grpSpMkLst>
        </pc:grpChg>
        <pc:picChg chg="mod">
          <ac:chgData name="Rowena Hill (EI)" userId="065681b9-2574-4b78-aeb2-86abfaa6c10c" providerId="ADAL" clId="{9CEEBB68-D45D-4FDC-8DD6-6C3631D25C62}" dt="2024-07-22T11:40:06.837" v="2"/>
          <ac:picMkLst>
            <pc:docMk/>
            <pc:sldMk cId="3196065527" sldId="344"/>
            <ac:picMk id="5" creationId="{C26CD79C-77B2-F01F-FE11-CC45FEE7E06F}"/>
          </ac:picMkLst>
        </pc:picChg>
        <pc:picChg chg="mod">
          <ac:chgData name="Rowena Hill (EI)" userId="065681b9-2574-4b78-aeb2-86abfaa6c10c" providerId="ADAL" clId="{9CEEBB68-D45D-4FDC-8DD6-6C3631D25C62}" dt="2024-07-22T11:40:06.837" v="2"/>
          <ac:picMkLst>
            <pc:docMk/>
            <pc:sldMk cId="3196065527" sldId="344"/>
            <ac:picMk id="6" creationId="{28BCAA74-2697-E5BD-12FB-9EBF77A3AF3B}"/>
          </ac:picMkLst>
        </pc:picChg>
      </pc:sldChg>
      <pc:sldChg chg="addSp delSp modSp new mod modAnim">
        <pc:chgData name="Rowena Hill (EI)" userId="065681b9-2574-4b78-aeb2-86abfaa6c10c" providerId="ADAL" clId="{9CEEBB68-D45D-4FDC-8DD6-6C3631D25C62}" dt="2024-07-22T12:46:10.445" v="268"/>
        <pc:sldMkLst>
          <pc:docMk/>
          <pc:sldMk cId="2127460464" sldId="345"/>
        </pc:sldMkLst>
        <pc:spChg chg="del">
          <ac:chgData name="Rowena Hill (EI)" userId="065681b9-2574-4b78-aeb2-86abfaa6c10c" providerId="ADAL" clId="{9CEEBB68-D45D-4FDC-8DD6-6C3631D25C62}" dt="2024-07-22T11:53:19.321" v="111" actId="478"/>
          <ac:spMkLst>
            <pc:docMk/>
            <pc:sldMk cId="2127460464" sldId="345"/>
            <ac:spMk id="2" creationId="{D1D4DCB3-EE76-7FFC-1E1C-C6349B8C7968}"/>
          </ac:spMkLst>
        </pc:spChg>
        <pc:spChg chg="del">
          <ac:chgData name="Rowena Hill (EI)" userId="065681b9-2574-4b78-aeb2-86abfaa6c10c" providerId="ADAL" clId="{9CEEBB68-D45D-4FDC-8DD6-6C3631D25C62}" dt="2024-07-22T11:53:19.321" v="111" actId="478"/>
          <ac:spMkLst>
            <pc:docMk/>
            <pc:sldMk cId="2127460464" sldId="345"/>
            <ac:spMk id="3" creationId="{3D8F087C-8B34-64C2-A0FD-021F9210FA18}"/>
          </ac:spMkLst>
        </pc:spChg>
        <pc:spChg chg="add mod">
          <ac:chgData name="Rowena Hill (EI)" userId="065681b9-2574-4b78-aeb2-86abfaa6c10c" providerId="ADAL" clId="{9CEEBB68-D45D-4FDC-8DD6-6C3631D25C62}" dt="2024-07-22T12:41:34.705" v="223"/>
          <ac:spMkLst>
            <pc:docMk/>
            <pc:sldMk cId="2127460464" sldId="345"/>
            <ac:spMk id="8" creationId="{682939C9-3BF1-F746-6F66-ECB2E32A523A}"/>
          </ac:spMkLst>
        </pc:spChg>
        <pc:spChg chg="add mod ord">
          <ac:chgData name="Rowena Hill (EI)" userId="065681b9-2574-4b78-aeb2-86abfaa6c10c" providerId="ADAL" clId="{9CEEBB68-D45D-4FDC-8DD6-6C3631D25C62}" dt="2024-07-22T12:45:50.468" v="265" actId="167"/>
          <ac:spMkLst>
            <pc:docMk/>
            <pc:sldMk cId="2127460464" sldId="345"/>
            <ac:spMk id="12" creationId="{2D232F3C-1B59-A659-CFC0-ABB7637A67FF}"/>
          </ac:spMkLst>
        </pc:spChg>
        <pc:spChg chg="add mod ord">
          <ac:chgData name="Rowena Hill (EI)" userId="065681b9-2574-4b78-aeb2-86abfaa6c10c" providerId="ADAL" clId="{9CEEBB68-D45D-4FDC-8DD6-6C3631D25C62}" dt="2024-07-22T12:45:59.882" v="266" actId="207"/>
          <ac:spMkLst>
            <pc:docMk/>
            <pc:sldMk cId="2127460464" sldId="345"/>
            <ac:spMk id="13" creationId="{05C0D4F7-7036-2151-6601-A6550CF32639}"/>
          </ac:spMkLst>
        </pc:spChg>
        <pc:grpChg chg="add mod">
          <ac:chgData name="Rowena Hill (EI)" userId="065681b9-2574-4b78-aeb2-86abfaa6c10c" providerId="ADAL" clId="{9CEEBB68-D45D-4FDC-8DD6-6C3631D25C62}" dt="2024-07-22T12:41:34.705" v="223"/>
          <ac:grpSpMkLst>
            <pc:docMk/>
            <pc:sldMk cId="2127460464" sldId="345"/>
            <ac:grpSpMk id="9" creationId="{94E4BF1A-4E23-8CF2-6CA1-C2415C20FC3C}"/>
          </ac:grpSpMkLst>
        </pc:grpChg>
        <pc:picChg chg="add mod">
          <ac:chgData name="Rowena Hill (EI)" userId="065681b9-2574-4b78-aeb2-86abfaa6c10c" providerId="ADAL" clId="{9CEEBB68-D45D-4FDC-8DD6-6C3631D25C62}" dt="2024-07-22T12:45:04.362" v="254"/>
          <ac:picMkLst>
            <pc:docMk/>
            <pc:sldMk cId="2127460464" sldId="345"/>
            <ac:picMk id="5" creationId="{301219BF-6C05-6F10-6815-462495C36410}"/>
          </ac:picMkLst>
        </pc:picChg>
        <pc:picChg chg="add mod">
          <ac:chgData name="Rowena Hill (EI)" userId="065681b9-2574-4b78-aeb2-86abfaa6c10c" providerId="ADAL" clId="{9CEEBB68-D45D-4FDC-8DD6-6C3631D25C62}" dt="2024-07-22T12:44:38.734" v="250" actId="1076"/>
          <ac:picMkLst>
            <pc:docMk/>
            <pc:sldMk cId="2127460464" sldId="345"/>
            <ac:picMk id="7" creationId="{B5DE3DD2-A2B0-093D-FDFC-1F29C4BD4ACF}"/>
          </ac:picMkLst>
        </pc:picChg>
        <pc:picChg chg="mod">
          <ac:chgData name="Rowena Hill (EI)" userId="065681b9-2574-4b78-aeb2-86abfaa6c10c" providerId="ADAL" clId="{9CEEBB68-D45D-4FDC-8DD6-6C3631D25C62}" dt="2024-07-22T12:41:34.705" v="223"/>
          <ac:picMkLst>
            <pc:docMk/>
            <pc:sldMk cId="2127460464" sldId="345"/>
            <ac:picMk id="10" creationId="{10CAB445-9870-AF8F-8306-2B0E66B607EB}"/>
          </ac:picMkLst>
        </pc:picChg>
        <pc:picChg chg="mod">
          <ac:chgData name="Rowena Hill (EI)" userId="065681b9-2574-4b78-aeb2-86abfaa6c10c" providerId="ADAL" clId="{9CEEBB68-D45D-4FDC-8DD6-6C3631D25C62}" dt="2024-07-22T12:41:34.705" v="223"/>
          <ac:picMkLst>
            <pc:docMk/>
            <pc:sldMk cId="2127460464" sldId="345"/>
            <ac:picMk id="11" creationId="{DB923037-E13C-A469-5F95-372050EF69F6}"/>
          </ac:picMkLst>
        </pc:picChg>
      </pc:sldChg>
      <pc:sldChg chg="addSp delSp modSp new mod">
        <pc:chgData name="Rowena Hill (EI)" userId="065681b9-2574-4b78-aeb2-86abfaa6c10c" providerId="ADAL" clId="{9CEEBB68-D45D-4FDC-8DD6-6C3631D25C62}" dt="2024-07-22T12:00:42.453" v="129" actId="1076"/>
        <pc:sldMkLst>
          <pc:docMk/>
          <pc:sldMk cId="609882309" sldId="346"/>
        </pc:sldMkLst>
        <pc:spChg chg="del">
          <ac:chgData name="Rowena Hill (EI)" userId="065681b9-2574-4b78-aeb2-86abfaa6c10c" providerId="ADAL" clId="{9CEEBB68-D45D-4FDC-8DD6-6C3631D25C62}" dt="2024-07-22T12:00:29.810" v="125" actId="478"/>
          <ac:spMkLst>
            <pc:docMk/>
            <pc:sldMk cId="609882309" sldId="346"/>
            <ac:spMk id="2" creationId="{71A2AA20-D635-095F-9A84-E561DD08AD31}"/>
          </ac:spMkLst>
        </pc:spChg>
        <pc:spChg chg="del">
          <ac:chgData name="Rowena Hill (EI)" userId="065681b9-2574-4b78-aeb2-86abfaa6c10c" providerId="ADAL" clId="{9CEEBB68-D45D-4FDC-8DD6-6C3631D25C62}" dt="2024-07-22T12:00:29.810" v="125" actId="478"/>
          <ac:spMkLst>
            <pc:docMk/>
            <pc:sldMk cId="609882309" sldId="346"/>
            <ac:spMk id="3" creationId="{A9D77A8F-B3AB-1226-C293-64138499774E}"/>
          </ac:spMkLst>
        </pc:spChg>
        <pc:spChg chg="add mod">
          <ac:chgData name="Rowena Hill (EI)" userId="065681b9-2574-4b78-aeb2-86abfaa6c10c" providerId="ADAL" clId="{9CEEBB68-D45D-4FDC-8DD6-6C3631D25C62}" dt="2024-07-22T12:00:34.823" v="127"/>
          <ac:spMkLst>
            <pc:docMk/>
            <pc:sldMk cId="609882309" sldId="346"/>
            <ac:spMk id="6" creationId="{D2F4261E-F4D1-7BF5-38CD-0B188652916C}"/>
          </ac:spMkLst>
        </pc:spChg>
        <pc:grpChg chg="add mod">
          <ac:chgData name="Rowena Hill (EI)" userId="065681b9-2574-4b78-aeb2-86abfaa6c10c" providerId="ADAL" clId="{9CEEBB68-D45D-4FDC-8DD6-6C3631D25C62}" dt="2024-07-22T12:00:34.823" v="127"/>
          <ac:grpSpMkLst>
            <pc:docMk/>
            <pc:sldMk cId="609882309" sldId="346"/>
            <ac:grpSpMk id="7" creationId="{703C4BCC-74EB-6571-5C52-509E746997F1}"/>
          </ac:grpSpMkLst>
        </pc:grpChg>
        <pc:picChg chg="add mod">
          <ac:chgData name="Rowena Hill (EI)" userId="065681b9-2574-4b78-aeb2-86abfaa6c10c" providerId="ADAL" clId="{9CEEBB68-D45D-4FDC-8DD6-6C3631D25C62}" dt="2024-07-22T12:00:42.453" v="129" actId="1076"/>
          <ac:picMkLst>
            <pc:docMk/>
            <pc:sldMk cId="609882309" sldId="346"/>
            <ac:picMk id="5" creationId="{0B3DF063-BBFD-DF51-55E6-4A8227375105}"/>
          </ac:picMkLst>
        </pc:picChg>
        <pc:picChg chg="mod">
          <ac:chgData name="Rowena Hill (EI)" userId="065681b9-2574-4b78-aeb2-86abfaa6c10c" providerId="ADAL" clId="{9CEEBB68-D45D-4FDC-8DD6-6C3631D25C62}" dt="2024-07-22T12:00:34.823" v="127"/>
          <ac:picMkLst>
            <pc:docMk/>
            <pc:sldMk cId="609882309" sldId="346"/>
            <ac:picMk id="8" creationId="{1D2E6D36-A1E0-3F95-CE54-A51980515164}"/>
          </ac:picMkLst>
        </pc:picChg>
        <pc:picChg chg="mod">
          <ac:chgData name="Rowena Hill (EI)" userId="065681b9-2574-4b78-aeb2-86abfaa6c10c" providerId="ADAL" clId="{9CEEBB68-D45D-4FDC-8DD6-6C3631D25C62}" dt="2024-07-22T12:00:34.823" v="127"/>
          <ac:picMkLst>
            <pc:docMk/>
            <pc:sldMk cId="609882309" sldId="346"/>
            <ac:picMk id="9" creationId="{394A9984-DD2D-8A0B-A397-8EE7EA961E78}"/>
          </ac:picMkLst>
        </pc:picChg>
      </pc:sldChg>
      <pc:sldChg chg="delSp new del mod">
        <pc:chgData name="Rowena Hill (EI)" userId="065681b9-2574-4b78-aeb2-86abfaa6c10c" providerId="ADAL" clId="{9CEEBB68-D45D-4FDC-8DD6-6C3631D25C62}" dt="2024-07-22T12:37:35.594" v="192" actId="2696"/>
        <pc:sldMkLst>
          <pc:docMk/>
          <pc:sldMk cId="2353189795" sldId="347"/>
        </pc:sldMkLst>
        <pc:spChg chg="del">
          <ac:chgData name="Rowena Hill (EI)" userId="065681b9-2574-4b78-aeb2-86abfaa6c10c" providerId="ADAL" clId="{9CEEBB68-D45D-4FDC-8DD6-6C3631D25C62}" dt="2024-07-22T12:37:28.835" v="190" actId="478"/>
          <ac:spMkLst>
            <pc:docMk/>
            <pc:sldMk cId="2353189795" sldId="347"/>
            <ac:spMk id="2" creationId="{4B22381C-E7BA-3285-6418-FFCEF9070EF2}"/>
          </ac:spMkLst>
        </pc:spChg>
        <pc:spChg chg="del">
          <ac:chgData name="Rowena Hill (EI)" userId="065681b9-2574-4b78-aeb2-86abfaa6c10c" providerId="ADAL" clId="{9CEEBB68-D45D-4FDC-8DD6-6C3631D25C62}" dt="2024-07-22T12:37:28.835" v="190" actId="478"/>
          <ac:spMkLst>
            <pc:docMk/>
            <pc:sldMk cId="2353189795" sldId="347"/>
            <ac:spMk id="3" creationId="{5BEE5B30-7698-B59E-2614-435EB7D11D40}"/>
          </ac:spMkLst>
        </pc:spChg>
      </pc:sldChg>
      <pc:sldChg chg="modSp add mod">
        <pc:chgData name="Rowena Hill (EI)" userId="065681b9-2574-4b78-aeb2-86abfaa6c10c" providerId="ADAL" clId="{9CEEBB68-D45D-4FDC-8DD6-6C3631D25C62}" dt="2024-07-22T12:42:30.717" v="245" actId="20577"/>
        <pc:sldMkLst>
          <pc:docMk/>
          <pc:sldMk cId="1385512659" sldId="348"/>
        </pc:sldMkLst>
        <pc:spChg chg="mod">
          <ac:chgData name="Rowena Hill (EI)" userId="065681b9-2574-4b78-aeb2-86abfaa6c10c" providerId="ADAL" clId="{9CEEBB68-D45D-4FDC-8DD6-6C3631D25C62}" dt="2024-07-22T12:42:30.717" v="245" actId="20577"/>
          <ac:spMkLst>
            <pc:docMk/>
            <pc:sldMk cId="1385512659" sldId="348"/>
            <ac:spMk id="15" creationId="{297E3735-401A-2404-60D0-8D32726DB6D8}"/>
          </ac:spMkLst>
        </pc:spChg>
        <pc:spChg chg="mod">
          <ac:chgData name="Rowena Hill (EI)" userId="065681b9-2574-4b78-aeb2-86abfaa6c10c" providerId="ADAL" clId="{9CEEBB68-D45D-4FDC-8DD6-6C3631D25C62}" dt="2024-07-22T12:38:32.311" v="216"/>
          <ac:spMkLst>
            <pc:docMk/>
            <pc:sldMk cId="1385512659" sldId="348"/>
            <ac:spMk id="16" creationId="{AF028B4F-55EF-DFE5-D3BF-CF06D8708AF3}"/>
          </ac:spMkLst>
        </pc:spChg>
        <pc:grpChg chg="mod">
          <ac:chgData name="Rowena Hill (EI)" userId="065681b9-2574-4b78-aeb2-86abfaa6c10c" providerId="ADAL" clId="{9CEEBB68-D45D-4FDC-8DD6-6C3631D25C62}" dt="2024-07-22T12:42:12.560" v="238" actId="1036"/>
          <ac:grpSpMkLst>
            <pc:docMk/>
            <pc:sldMk cId="1385512659" sldId="348"/>
            <ac:grpSpMk id="17" creationId="{7F839E96-5300-2EFD-B190-DF5AA650F522}"/>
          </ac:grpSpMkLst>
        </pc:grpChg>
      </pc:sldChg>
      <pc:sldChg chg="addSp delSp new mod">
        <pc:chgData name="Rowena Hill (EI)" userId="065681b9-2574-4b78-aeb2-86abfaa6c10c" providerId="ADAL" clId="{9CEEBB68-D45D-4FDC-8DD6-6C3631D25C62}" dt="2024-08-06T11:35:34.695" v="375" actId="22"/>
        <pc:sldMkLst>
          <pc:docMk/>
          <pc:sldMk cId="4066277237" sldId="349"/>
        </pc:sldMkLst>
        <pc:spChg chg="del">
          <ac:chgData name="Rowena Hill (EI)" userId="065681b9-2574-4b78-aeb2-86abfaa6c10c" providerId="ADAL" clId="{9CEEBB68-D45D-4FDC-8DD6-6C3631D25C62}" dt="2024-08-06T11:35:34.376" v="374" actId="478"/>
          <ac:spMkLst>
            <pc:docMk/>
            <pc:sldMk cId="4066277237" sldId="349"/>
            <ac:spMk id="2" creationId="{2C49C98E-1808-F3B9-3C73-36CD60908915}"/>
          </ac:spMkLst>
        </pc:spChg>
        <pc:spChg chg="del">
          <ac:chgData name="Rowena Hill (EI)" userId="065681b9-2574-4b78-aeb2-86abfaa6c10c" providerId="ADAL" clId="{9CEEBB68-D45D-4FDC-8DD6-6C3631D25C62}" dt="2024-08-06T11:35:34.376" v="374" actId="478"/>
          <ac:spMkLst>
            <pc:docMk/>
            <pc:sldMk cId="4066277237" sldId="349"/>
            <ac:spMk id="3" creationId="{03BF9A7F-B4FD-EE32-AC71-EA3E07017710}"/>
          </ac:spMkLst>
        </pc:spChg>
        <pc:picChg chg="add">
          <ac:chgData name="Rowena Hill (EI)" userId="065681b9-2574-4b78-aeb2-86abfaa6c10c" providerId="ADAL" clId="{9CEEBB68-D45D-4FDC-8DD6-6C3631D25C62}" dt="2024-08-06T11:35:34.695" v="375" actId="22"/>
          <ac:picMkLst>
            <pc:docMk/>
            <pc:sldMk cId="4066277237" sldId="349"/>
            <ac:picMk id="5" creationId="{27A8F606-ADA2-0F5B-50F5-AEA2B2B942C9}"/>
          </ac:picMkLst>
        </pc:picChg>
      </pc:sldChg>
    </pc:docChg>
  </pc:docChgLst>
  <pc:docChgLst>
    <pc:chgData name="Rowena Hill (EI)" userId="065681b9-2574-4b78-aeb2-86abfaa6c10c" providerId="ADAL" clId="{C6845051-D616-4A54-BC98-A2F56C9B7709}"/>
    <pc:docChg chg="undo custSel modSld">
      <pc:chgData name="Rowena Hill (EI)" userId="065681b9-2574-4b78-aeb2-86abfaa6c10c" providerId="ADAL" clId="{C6845051-D616-4A54-BC98-A2F56C9B7709}" dt="2024-10-07T16:45:52.120" v="5" actId="478"/>
      <pc:docMkLst>
        <pc:docMk/>
      </pc:docMkLst>
      <pc:sldChg chg="addSp delSp mod addAnim delAnim">
        <pc:chgData name="Rowena Hill (EI)" userId="065681b9-2574-4b78-aeb2-86abfaa6c10c" providerId="ADAL" clId="{C6845051-D616-4A54-BC98-A2F56C9B7709}" dt="2024-10-07T16:45:51.650" v="4" actId="478"/>
        <pc:sldMkLst>
          <pc:docMk/>
          <pc:sldMk cId="3182376664" sldId="336"/>
        </pc:sldMkLst>
        <pc:picChg chg="add del">
          <ac:chgData name="Rowena Hill (EI)" userId="065681b9-2574-4b78-aeb2-86abfaa6c10c" providerId="ADAL" clId="{C6845051-D616-4A54-BC98-A2F56C9B7709}" dt="2024-10-07T16:45:51.650" v="4" actId="478"/>
          <ac:picMkLst>
            <pc:docMk/>
            <pc:sldMk cId="3182376664" sldId="336"/>
            <ac:picMk id="2" creationId="{F61A941D-9019-C107-6864-9508B9D4107E}"/>
          </ac:picMkLst>
        </pc:picChg>
        <pc:picChg chg="add del">
          <ac:chgData name="Rowena Hill (EI)" userId="065681b9-2574-4b78-aeb2-86abfaa6c10c" providerId="ADAL" clId="{C6845051-D616-4A54-BC98-A2F56C9B7709}" dt="2024-10-07T16:45:51.650" v="4" actId="478"/>
          <ac:picMkLst>
            <pc:docMk/>
            <pc:sldMk cId="3182376664" sldId="336"/>
            <ac:picMk id="3" creationId="{9AA342AC-B69C-2054-E7A7-004E8FEFD2CD}"/>
          </ac:picMkLst>
        </pc:picChg>
      </pc:sldChg>
      <pc:sldChg chg="modSp mod">
        <pc:chgData name="Rowena Hill (EI)" userId="065681b9-2574-4b78-aeb2-86abfaa6c10c" providerId="ADAL" clId="{C6845051-D616-4A54-BC98-A2F56C9B7709}" dt="2024-10-07T16:45:02.092" v="3" actId="1076"/>
        <pc:sldMkLst>
          <pc:docMk/>
          <pc:sldMk cId="2251595058" sldId="343"/>
        </pc:sldMkLst>
        <pc:picChg chg="mod">
          <ac:chgData name="Rowena Hill (EI)" userId="065681b9-2574-4b78-aeb2-86abfaa6c10c" providerId="ADAL" clId="{C6845051-D616-4A54-BC98-A2F56C9B7709}" dt="2024-10-07T16:45:02.092" v="3" actId="1076"/>
          <ac:picMkLst>
            <pc:docMk/>
            <pc:sldMk cId="2251595058" sldId="343"/>
            <ac:picMk id="27" creationId="{2A536A1B-98CA-4893-3070-D0322B4E0413}"/>
          </ac:picMkLst>
        </pc:picChg>
      </pc:sldChg>
      <pc:sldChg chg="addSp delSp mod addAnim delAnim">
        <pc:chgData name="Rowena Hill (EI)" userId="065681b9-2574-4b78-aeb2-86abfaa6c10c" providerId="ADAL" clId="{C6845051-D616-4A54-BC98-A2F56C9B7709}" dt="2024-10-07T16:45:52.120" v="5" actId="478"/>
        <pc:sldMkLst>
          <pc:docMk/>
          <pc:sldMk cId="193151190" sldId="351"/>
        </pc:sldMkLst>
        <pc:spChg chg="add del">
          <ac:chgData name="Rowena Hill (EI)" userId="065681b9-2574-4b78-aeb2-86abfaa6c10c" providerId="ADAL" clId="{C6845051-D616-4A54-BC98-A2F56C9B7709}" dt="2024-10-07T16:45:52.120" v="5" actId="478"/>
          <ac:spMkLst>
            <pc:docMk/>
            <pc:sldMk cId="193151190" sldId="351"/>
            <ac:spMk id="11" creationId="{6229512F-2C9E-695B-DC13-9975E1B1A38E}"/>
          </ac:spMkLst>
        </pc:spChg>
      </pc:sldChg>
    </pc:docChg>
  </pc:docChgLst>
  <pc:docChgLst>
    <pc:chgData name="Rowena Hill (EI)" userId="065681b9-2574-4b78-aeb2-86abfaa6c10c" providerId="ADAL" clId="{389F0BC8-AE3A-404C-ACBD-BD920DC2FF62}"/>
    <pc:docChg chg="undo redo custSel addSld delSld modSld sldOrd">
      <pc:chgData name="Rowena Hill (EI)" userId="065681b9-2574-4b78-aeb2-86abfaa6c10c" providerId="ADAL" clId="{389F0BC8-AE3A-404C-ACBD-BD920DC2FF62}" dt="2024-09-27T10:33:35.619" v="1723"/>
      <pc:docMkLst>
        <pc:docMk/>
      </pc:docMkLst>
      <pc:sldChg chg="addSp modSp mod modAnim">
        <pc:chgData name="Rowena Hill (EI)" userId="065681b9-2574-4b78-aeb2-86abfaa6c10c" providerId="ADAL" clId="{389F0BC8-AE3A-404C-ACBD-BD920DC2FF62}" dt="2024-09-11T12:05:10.026" v="677" actId="1076"/>
        <pc:sldMkLst>
          <pc:docMk/>
          <pc:sldMk cId="1409603919" sldId="256"/>
        </pc:sldMkLst>
        <pc:spChg chg="mod">
          <ac:chgData name="Rowena Hill (EI)" userId="065681b9-2574-4b78-aeb2-86abfaa6c10c" providerId="ADAL" clId="{389F0BC8-AE3A-404C-ACBD-BD920DC2FF62}" dt="2024-09-11T11:47:41.866" v="369" actId="164"/>
          <ac:spMkLst>
            <pc:docMk/>
            <pc:sldMk cId="1409603919" sldId="256"/>
            <ac:spMk id="5" creationId="{A6889ED9-0D3A-863F-45B5-96CE3EF22EC6}"/>
          </ac:spMkLst>
        </pc:spChg>
        <pc:spChg chg="mod">
          <ac:chgData name="Rowena Hill (EI)" userId="065681b9-2574-4b78-aeb2-86abfaa6c10c" providerId="ADAL" clId="{389F0BC8-AE3A-404C-ACBD-BD920DC2FF62}" dt="2024-09-11T11:47:41.866" v="369" actId="164"/>
          <ac:spMkLst>
            <pc:docMk/>
            <pc:sldMk cId="1409603919" sldId="256"/>
            <ac:spMk id="15" creationId="{DA2C60B9-5555-724A-7C0B-6F115E43FE1E}"/>
          </ac:spMkLst>
        </pc:spChg>
        <pc:grpChg chg="add mod">
          <ac:chgData name="Rowena Hill (EI)" userId="065681b9-2574-4b78-aeb2-86abfaa6c10c" providerId="ADAL" clId="{389F0BC8-AE3A-404C-ACBD-BD920DC2FF62}" dt="2024-09-11T11:47:54.559" v="372" actId="1037"/>
          <ac:grpSpMkLst>
            <pc:docMk/>
            <pc:sldMk cId="1409603919" sldId="256"/>
            <ac:grpSpMk id="10" creationId="{4509E0EC-A3CA-A124-3D9C-2C4179A6E61D}"/>
          </ac:grpSpMkLst>
        </pc:grpChg>
        <pc:picChg chg="mod">
          <ac:chgData name="Rowena Hill (EI)" userId="065681b9-2574-4b78-aeb2-86abfaa6c10c" providerId="ADAL" clId="{389F0BC8-AE3A-404C-ACBD-BD920DC2FF62}" dt="2024-09-11T11:47:41.866" v="369" actId="164"/>
          <ac:picMkLst>
            <pc:docMk/>
            <pc:sldMk cId="1409603919" sldId="256"/>
            <ac:picMk id="7" creationId="{CABBC29A-74B1-6A66-5103-E7D86E4741E4}"/>
          </ac:picMkLst>
        </pc:picChg>
        <pc:picChg chg="add mod modCrop">
          <ac:chgData name="Rowena Hill (EI)" userId="065681b9-2574-4b78-aeb2-86abfaa6c10c" providerId="ADAL" clId="{389F0BC8-AE3A-404C-ACBD-BD920DC2FF62}" dt="2024-09-11T12:05:10.026" v="677" actId="1076"/>
          <ac:picMkLst>
            <pc:docMk/>
            <pc:sldMk cId="1409603919" sldId="256"/>
            <ac:picMk id="9" creationId="{C9748FC2-FD1F-DE09-016C-A67A458E703D}"/>
          </ac:picMkLst>
        </pc:picChg>
      </pc:sldChg>
      <pc:sldChg chg="addSp delSp modSp mod ord modAnim">
        <pc:chgData name="Rowena Hill (EI)" userId="065681b9-2574-4b78-aeb2-86abfaa6c10c" providerId="ADAL" clId="{389F0BC8-AE3A-404C-ACBD-BD920DC2FF62}" dt="2024-09-11T11:32:00.548" v="50" actId="21"/>
        <pc:sldMkLst>
          <pc:docMk/>
          <pc:sldMk cId="1472922499" sldId="257"/>
        </pc:sldMkLst>
        <pc:picChg chg="add del mod">
          <ac:chgData name="Rowena Hill (EI)" userId="065681b9-2574-4b78-aeb2-86abfaa6c10c" providerId="ADAL" clId="{389F0BC8-AE3A-404C-ACBD-BD920DC2FF62}" dt="2024-09-11T11:32:00.548" v="50" actId="21"/>
          <ac:picMkLst>
            <pc:docMk/>
            <pc:sldMk cId="1472922499" sldId="257"/>
            <ac:picMk id="11" creationId="{B7AA67FF-FE37-85AE-5CCD-8546B35A6CAE}"/>
          </ac:picMkLst>
        </pc:picChg>
      </pc:sldChg>
      <pc:sldChg chg="addSp modSp mod modAnim">
        <pc:chgData name="Rowena Hill (EI)" userId="065681b9-2574-4b78-aeb2-86abfaa6c10c" providerId="ADAL" clId="{389F0BC8-AE3A-404C-ACBD-BD920DC2FF62}" dt="2024-09-27T10:33:32.754" v="1722" actId="1076"/>
        <pc:sldMkLst>
          <pc:docMk/>
          <pc:sldMk cId="3796593260" sldId="258"/>
        </pc:sldMkLst>
        <pc:spChg chg="add mod">
          <ac:chgData name="Rowena Hill (EI)" userId="065681b9-2574-4b78-aeb2-86abfaa6c10c" providerId="ADAL" clId="{389F0BC8-AE3A-404C-ACBD-BD920DC2FF62}" dt="2024-09-11T13:40:37.624" v="1490"/>
          <ac:spMkLst>
            <pc:docMk/>
            <pc:sldMk cId="3796593260" sldId="258"/>
            <ac:spMk id="7" creationId="{BFA25B22-4907-962B-9FEF-92C4BD1FC768}"/>
          </ac:spMkLst>
        </pc:spChg>
        <pc:picChg chg="add mod modCrop">
          <ac:chgData name="Rowena Hill (EI)" userId="065681b9-2574-4b78-aeb2-86abfaa6c10c" providerId="ADAL" clId="{389F0BC8-AE3A-404C-ACBD-BD920DC2FF62}" dt="2024-09-27T10:33:32.754" v="1722" actId="1076"/>
          <ac:picMkLst>
            <pc:docMk/>
            <pc:sldMk cId="3796593260" sldId="258"/>
            <ac:picMk id="8" creationId="{87813EAD-EF84-3C13-D2EC-74717751204B}"/>
          </ac:picMkLst>
        </pc:picChg>
      </pc:sldChg>
      <pc:sldChg chg="del">
        <pc:chgData name="Rowena Hill (EI)" userId="065681b9-2574-4b78-aeb2-86abfaa6c10c" providerId="ADAL" clId="{389F0BC8-AE3A-404C-ACBD-BD920DC2FF62}" dt="2024-09-11T11:49:31.564" v="400" actId="2696"/>
        <pc:sldMkLst>
          <pc:docMk/>
          <pc:sldMk cId="933821066" sldId="259"/>
        </pc:sldMkLst>
      </pc:sldChg>
      <pc:sldChg chg="addSp delSp modSp mod">
        <pc:chgData name="Rowena Hill (EI)" userId="065681b9-2574-4b78-aeb2-86abfaa6c10c" providerId="ADAL" clId="{389F0BC8-AE3A-404C-ACBD-BD920DC2FF62}" dt="2024-09-11T11:48:59.554" v="397"/>
        <pc:sldMkLst>
          <pc:docMk/>
          <pc:sldMk cId="3350246198" sldId="264"/>
        </pc:sldMkLst>
        <pc:spChg chg="del">
          <ac:chgData name="Rowena Hill (EI)" userId="065681b9-2574-4b78-aeb2-86abfaa6c10c" providerId="ADAL" clId="{389F0BC8-AE3A-404C-ACBD-BD920DC2FF62}" dt="2024-09-11T11:48:59.197" v="396" actId="478"/>
          <ac:spMkLst>
            <pc:docMk/>
            <pc:sldMk cId="3350246198" sldId="264"/>
            <ac:spMk id="5" creationId="{9B75335E-EAB1-A00B-235E-DE0FCB85B0F1}"/>
          </ac:spMkLst>
        </pc:spChg>
        <pc:spChg chg="add mod">
          <ac:chgData name="Rowena Hill (EI)" userId="065681b9-2574-4b78-aeb2-86abfaa6c10c" providerId="ADAL" clId="{389F0BC8-AE3A-404C-ACBD-BD920DC2FF62}" dt="2024-09-11T11:48:59.554" v="397"/>
          <ac:spMkLst>
            <pc:docMk/>
            <pc:sldMk cId="3350246198" sldId="264"/>
            <ac:spMk id="7" creationId="{5CF4FBE4-2E9F-85A1-02FE-3769AB330DC7}"/>
          </ac:spMkLst>
        </pc:spChg>
        <pc:grpChg chg="del">
          <ac:chgData name="Rowena Hill (EI)" userId="065681b9-2574-4b78-aeb2-86abfaa6c10c" providerId="ADAL" clId="{389F0BC8-AE3A-404C-ACBD-BD920DC2FF62}" dt="2024-09-11T11:48:59.197" v="396" actId="478"/>
          <ac:grpSpMkLst>
            <pc:docMk/>
            <pc:sldMk cId="3350246198" sldId="264"/>
            <ac:grpSpMk id="2" creationId="{1F3B4F47-FB7E-AB35-EAB0-CEFC99148B16}"/>
          </ac:grpSpMkLst>
        </pc:grpChg>
        <pc:grpChg chg="add mod">
          <ac:chgData name="Rowena Hill (EI)" userId="065681b9-2574-4b78-aeb2-86abfaa6c10c" providerId="ADAL" clId="{389F0BC8-AE3A-404C-ACBD-BD920DC2FF62}" dt="2024-09-11T11:48:59.554" v="397"/>
          <ac:grpSpMkLst>
            <pc:docMk/>
            <pc:sldMk cId="3350246198" sldId="264"/>
            <ac:grpSpMk id="8" creationId="{5F3C70AD-DAE2-C366-9578-195151F4BB95}"/>
          </ac:grpSpMkLst>
        </pc:grpChg>
        <pc:picChg chg="mod">
          <ac:chgData name="Rowena Hill (EI)" userId="065681b9-2574-4b78-aeb2-86abfaa6c10c" providerId="ADAL" clId="{389F0BC8-AE3A-404C-ACBD-BD920DC2FF62}" dt="2024-09-11T11:48:59.554" v="397"/>
          <ac:picMkLst>
            <pc:docMk/>
            <pc:sldMk cId="3350246198" sldId="264"/>
            <ac:picMk id="9" creationId="{2C531E82-547B-A8BB-59F7-CC19DFDC5F94}"/>
          </ac:picMkLst>
        </pc:picChg>
        <pc:picChg chg="mod">
          <ac:chgData name="Rowena Hill (EI)" userId="065681b9-2574-4b78-aeb2-86abfaa6c10c" providerId="ADAL" clId="{389F0BC8-AE3A-404C-ACBD-BD920DC2FF62}" dt="2024-09-11T11:48:59.554" v="397"/>
          <ac:picMkLst>
            <pc:docMk/>
            <pc:sldMk cId="3350246198" sldId="264"/>
            <ac:picMk id="10" creationId="{F49C7BD5-7BF2-E097-0722-BFE511E82E07}"/>
          </ac:picMkLst>
        </pc:picChg>
      </pc:sldChg>
      <pc:sldChg chg="addSp delSp modSp mod">
        <pc:chgData name="Rowena Hill (EI)" userId="065681b9-2574-4b78-aeb2-86abfaa6c10c" providerId="ADAL" clId="{389F0BC8-AE3A-404C-ACBD-BD920DC2FF62}" dt="2024-09-11T11:48:55.539" v="395"/>
        <pc:sldMkLst>
          <pc:docMk/>
          <pc:sldMk cId="2567980042" sldId="266"/>
        </pc:sldMkLst>
        <pc:spChg chg="del">
          <ac:chgData name="Rowena Hill (EI)" userId="065681b9-2574-4b78-aeb2-86abfaa6c10c" providerId="ADAL" clId="{389F0BC8-AE3A-404C-ACBD-BD920DC2FF62}" dt="2024-09-11T11:48:55.164" v="394" actId="478"/>
          <ac:spMkLst>
            <pc:docMk/>
            <pc:sldMk cId="2567980042" sldId="266"/>
            <ac:spMk id="5" creationId="{820D12BF-B146-5081-8A5A-F3BA9559058D}"/>
          </ac:spMkLst>
        </pc:spChg>
        <pc:spChg chg="add mod">
          <ac:chgData name="Rowena Hill (EI)" userId="065681b9-2574-4b78-aeb2-86abfaa6c10c" providerId="ADAL" clId="{389F0BC8-AE3A-404C-ACBD-BD920DC2FF62}" dt="2024-09-11T11:48:55.539" v="395"/>
          <ac:spMkLst>
            <pc:docMk/>
            <pc:sldMk cId="2567980042" sldId="266"/>
            <ac:spMk id="7" creationId="{25C18890-23E0-5ADE-CF8F-89099EDA2041}"/>
          </ac:spMkLst>
        </pc:spChg>
        <pc:grpChg chg="del">
          <ac:chgData name="Rowena Hill (EI)" userId="065681b9-2574-4b78-aeb2-86abfaa6c10c" providerId="ADAL" clId="{389F0BC8-AE3A-404C-ACBD-BD920DC2FF62}" dt="2024-09-11T11:48:55.164" v="394" actId="478"/>
          <ac:grpSpMkLst>
            <pc:docMk/>
            <pc:sldMk cId="2567980042" sldId="266"/>
            <ac:grpSpMk id="2" creationId="{368CCBB3-3D4B-AAFC-E2B8-9524866EF887}"/>
          </ac:grpSpMkLst>
        </pc:grpChg>
        <pc:grpChg chg="add mod">
          <ac:chgData name="Rowena Hill (EI)" userId="065681b9-2574-4b78-aeb2-86abfaa6c10c" providerId="ADAL" clId="{389F0BC8-AE3A-404C-ACBD-BD920DC2FF62}" dt="2024-09-11T11:48:55.539" v="395"/>
          <ac:grpSpMkLst>
            <pc:docMk/>
            <pc:sldMk cId="2567980042" sldId="266"/>
            <ac:grpSpMk id="8" creationId="{425F4939-AFC0-3E5E-E00D-D652BFA5B2A3}"/>
          </ac:grpSpMkLst>
        </pc:grpChg>
        <pc:picChg chg="mod">
          <ac:chgData name="Rowena Hill (EI)" userId="065681b9-2574-4b78-aeb2-86abfaa6c10c" providerId="ADAL" clId="{389F0BC8-AE3A-404C-ACBD-BD920DC2FF62}" dt="2024-09-11T11:48:55.539" v="395"/>
          <ac:picMkLst>
            <pc:docMk/>
            <pc:sldMk cId="2567980042" sldId="266"/>
            <ac:picMk id="9" creationId="{09A7E8A8-7C1E-1895-0AC9-475F5010552A}"/>
          </ac:picMkLst>
        </pc:picChg>
        <pc:picChg chg="mod">
          <ac:chgData name="Rowena Hill (EI)" userId="065681b9-2574-4b78-aeb2-86abfaa6c10c" providerId="ADAL" clId="{389F0BC8-AE3A-404C-ACBD-BD920DC2FF62}" dt="2024-09-11T11:48:55.539" v="395"/>
          <ac:picMkLst>
            <pc:docMk/>
            <pc:sldMk cId="2567980042" sldId="266"/>
            <ac:picMk id="10" creationId="{8FBE818E-1A6E-129E-4A50-49DE77311B52}"/>
          </ac:picMkLst>
        </pc:picChg>
      </pc:sldChg>
      <pc:sldChg chg="addSp delSp modSp mod modAnim">
        <pc:chgData name="Rowena Hill (EI)" userId="065681b9-2574-4b78-aeb2-86abfaa6c10c" providerId="ADAL" clId="{389F0BC8-AE3A-404C-ACBD-BD920DC2FF62}" dt="2024-09-11T13:43:55.105" v="1504" actId="1076"/>
        <pc:sldMkLst>
          <pc:docMk/>
          <pc:sldMk cId="3378414352" sldId="267"/>
        </pc:sldMkLst>
        <pc:spChg chg="add mod">
          <ac:chgData name="Rowena Hill (EI)" userId="065681b9-2574-4b78-aeb2-86abfaa6c10c" providerId="ADAL" clId="{389F0BC8-AE3A-404C-ACBD-BD920DC2FF62}" dt="2024-09-11T11:48:50.716" v="393"/>
          <ac:spMkLst>
            <pc:docMk/>
            <pc:sldMk cId="3378414352" sldId="267"/>
            <ac:spMk id="6" creationId="{AC9C8F10-4AB5-B652-675E-0C2F118EF795}"/>
          </ac:spMkLst>
        </pc:spChg>
        <pc:spChg chg="del">
          <ac:chgData name="Rowena Hill (EI)" userId="065681b9-2574-4b78-aeb2-86abfaa6c10c" providerId="ADAL" clId="{389F0BC8-AE3A-404C-ACBD-BD920DC2FF62}" dt="2024-09-11T11:48:50.311" v="392" actId="478"/>
          <ac:spMkLst>
            <pc:docMk/>
            <pc:sldMk cId="3378414352" sldId="267"/>
            <ac:spMk id="41" creationId="{91915E6A-71A5-A3D9-E334-CD9FE31AB134}"/>
          </ac:spMkLst>
        </pc:spChg>
        <pc:grpChg chg="del">
          <ac:chgData name="Rowena Hill (EI)" userId="065681b9-2574-4b78-aeb2-86abfaa6c10c" providerId="ADAL" clId="{389F0BC8-AE3A-404C-ACBD-BD920DC2FF62}" dt="2024-09-11T11:48:50.311" v="392" actId="478"/>
          <ac:grpSpMkLst>
            <pc:docMk/>
            <pc:sldMk cId="3378414352" sldId="267"/>
            <ac:grpSpMk id="3" creationId="{6B471C17-4812-39CB-7CE7-3D149B23665C}"/>
          </ac:grpSpMkLst>
        </pc:grpChg>
        <pc:grpChg chg="add mod">
          <ac:chgData name="Rowena Hill (EI)" userId="065681b9-2574-4b78-aeb2-86abfaa6c10c" providerId="ADAL" clId="{389F0BC8-AE3A-404C-ACBD-BD920DC2FF62}" dt="2024-09-11T11:48:50.716" v="393"/>
          <ac:grpSpMkLst>
            <pc:docMk/>
            <pc:sldMk cId="3378414352" sldId="267"/>
            <ac:grpSpMk id="7" creationId="{CC1A5589-6DAE-A838-A29B-F45300C64DA1}"/>
          </ac:grpSpMkLst>
        </pc:grpChg>
        <pc:picChg chg="mod">
          <ac:chgData name="Rowena Hill (EI)" userId="065681b9-2574-4b78-aeb2-86abfaa6c10c" providerId="ADAL" clId="{389F0BC8-AE3A-404C-ACBD-BD920DC2FF62}" dt="2024-09-11T11:48:50.716" v="393"/>
          <ac:picMkLst>
            <pc:docMk/>
            <pc:sldMk cId="3378414352" sldId="267"/>
            <ac:picMk id="8" creationId="{764827FE-A4F6-33AC-AE7D-CC7B7A6B3C2F}"/>
          </ac:picMkLst>
        </pc:picChg>
        <pc:picChg chg="mod">
          <ac:chgData name="Rowena Hill (EI)" userId="065681b9-2574-4b78-aeb2-86abfaa6c10c" providerId="ADAL" clId="{389F0BC8-AE3A-404C-ACBD-BD920DC2FF62}" dt="2024-09-11T11:48:50.716" v="393"/>
          <ac:picMkLst>
            <pc:docMk/>
            <pc:sldMk cId="3378414352" sldId="267"/>
            <ac:picMk id="18" creationId="{C42B1924-CBC2-BD51-4C30-1B8E2FF2D5F2}"/>
          </ac:picMkLst>
        </pc:picChg>
        <pc:picChg chg="mod">
          <ac:chgData name="Rowena Hill (EI)" userId="065681b9-2574-4b78-aeb2-86abfaa6c10c" providerId="ADAL" clId="{389F0BC8-AE3A-404C-ACBD-BD920DC2FF62}" dt="2024-09-11T13:43:55.105" v="1504" actId="1076"/>
          <ac:picMkLst>
            <pc:docMk/>
            <pc:sldMk cId="3378414352" sldId="267"/>
            <ac:picMk id="42" creationId="{39BA1D61-9791-9B48-CBB8-51A71678C46D}"/>
          </ac:picMkLst>
        </pc:picChg>
      </pc:sldChg>
      <pc:sldChg chg="addSp delSp modSp mod">
        <pc:chgData name="Rowena Hill (EI)" userId="065681b9-2574-4b78-aeb2-86abfaa6c10c" providerId="ADAL" clId="{389F0BC8-AE3A-404C-ACBD-BD920DC2FF62}" dt="2024-09-11T11:49:02.190" v="399"/>
        <pc:sldMkLst>
          <pc:docMk/>
          <pc:sldMk cId="308744628" sldId="281"/>
        </pc:sldMkLst>
        <pc:spChg chg="add mod">
          <ac:chgData name="Rowena Hill (EI)" userId="065681b9-2574-4b78-aeb2-86abfaa6c10c" providerId="ADAL" clId="{389F0BC8-AE3A-404C-ACBD-BD920DC2FF62}" dt="2024-09-11T11:49:02.190" v="399"/>
          <ac:spMkLst>
            <pc:docMk/>
            <pc:sldMk cId="308744628" sldId="281"/>
            <ac:spMk id="2" creationId="{E1B46AC9-6B50-4640-0F66-B86586E2B2DB}"/>
          </ac:spMkLst>
        </pc:spChg>
        <pc:spChg chg="del">
          <ac:chgData name="Rowena Hill (EI)" userId="065681b9-2574-4b78-aeb2-86abfaa6c10c" providerId="ADAL" clId="{389F0BC8-AE3A-404C-ACBD-BD920DC2FF62}" dt="2024-09-11T11:49:01.829" v="398" actId="478"/>
          <ac:spMkLst>
            <pc:docMk/>
            <pc:sldMk cId="308744628" sldId="281"/>
            <ac:spMk id="5" creationId="{5FEEBDDD-91FA-8294-B983-91D03D6DBB7C}"/>
          </ac:spMkLst>
        </pc:spChg>
        <pc:grpChg chg="add mod">
          <ac:chgData name="Rowena Hill (EI)" userId="065681b9-2574-4b78-aeb2-86abfaa6c10c" providerId="ADAL" clId="{389F0BC8-AE3A-404C-ACBD-BD920DC2FF62}" dt="2024-09-11T11:49:02.190" v="399"/>
          <ac:grpSpMkLst>
            <pc:docMk/>
            <pc:sldMk cId="308744628" sldId="281"/>
            <ac:grpSpMk id="3" creationId="{2652127F-8618-F6DD-DDAD-380E6E2FE930}"/>
          </ac:grpSpMkLst>
        </pc:grpChg>
        <pc:grpChg chg="del">
          <ac:chgData name="Rowena Hill (EI)" userId="065681b9-2574-4b78-aeb2-86abfaa6c10c" providerId="ADAL" clId="{389F0BC8-AE3A-404C-ACBD-BD920DC2FF62}" dt="2024-09-11T11:49:01.829" v="398" actId="478"/>
          <ac:grpSpMkLst>
            <pc:docMk/>
            <pc:sldMk cId="308744628" sldId="281"/>
            <ac:grpSpMk id="11" creationId="{BF6F3E1D-2196-4712-47B2-6DDAEED4701C}"/>
          </ac:grpSpMkLst>
        </pc:grpChg>
        <pc:picChg chg="mod">
          <ac:chgData name="Rowena Hill (EI)" userId="065681b9-2574-4b78-aeb2-86abfaa6c10c" providerId="ADAL" clId="{389F0BC8-AE3A-404C-ACBD-BD920DC2FF62}" dt="2024-09-11T11:49:02.190" v="399"/>
          <ac:picMkLst>
            <pc:docMk/>
            <pc:sldMk cId="308744628" sldId="281"/>
            <ac:picMk id="7" creationId="{CCAF4E3D-97E8-C8D7-A6FE-6B8870E700DE}"/>
          </ac:picMkLst>
        </pc:picChg>
        <pc:picChg chg="mod">
          <ac:chgData name="Rowena Hill (EI)" userId="065681b9-2574-4b78-aeb2-86abfaa6c10c" providerId="ADAL" clId="{389F0BC8-AE3A-404C-ACBD-BD920DC2FF62}" dt="2024-09-11T11:49:02.190" v="399"/>
          <ac:picMkLst>
            <pc:docMk/>
            <pc:sldMk cId="308744628" sldId="281"/>
            <ac:picMk id="8" creationId="{C33460BC-11CC-D2D1-EE77-7D4ADD70B1E4}"/>
          </ac:picMkLst>
        </pc:picChg>
      </pc:sldChg>
      <pc:sldChg chg="addSp delSp modSp mod addAnim delAnim modAnim">
        <pc:chgData name="Rowena Hill (EI)" userId="065681b9-2574-4b78-aeb2-86abfaa6c10c" providerId="ADAL" clId="{389F0BC8-AE3A-404C-ACBD-BD920DC2FF62}" dt="2024-09-11T13:45:06.505" v="1522"/>
        <pc:sldMkLst>
          <pc:docMk/>
          <pc:sldMk cId="3702041196" sldId="303"/>
        </pc:sldMkLst>
        <pc:spChg chg="add mod">
          <ac:chgData name="Rowena Hill (EI)" userId="065681b9-2574-4b78-aeb2-86abfaa6c10c" providerId="ADAL" clId="{389F0BC8-AE3A-404C-ACBD-BD920DC2FF62}" dt="2024-09-11T11:48:41.053" v="389"/>
          <ac:spMkLst>
            <pc:docMk/>
            <pc:sldMk cId="3702041196" sldId="303"/>
            <ac:spMk id="2" creationId="{9196A0F3-1624-3F3C-6D7B-600C8D9BBB40}"/>
          </ac:spMkLst>
        </pc:spChg>
        <pc:spChg chg="mod">
          <ac:chgData name="Rowena Hill (EI)" userId="065681b9-2574-4b78-aeb2-86abfaa6c10c" providerId="ADAL" clId="{389F0BC8-AE3A-404C-ACBD-BD920DC2FF62}" dt="2024-09-11T13:23:17.363" v="1238" actId="1076"/>
          <ac:spMkLst>
            <pc:docMk/>
            <pc:sldMk cId="3702041196" sldId="303"/>
            <ac:spMk id="7" creationId="{BFE76B1B-E763-FF06-33CC-B3741A582306}"/>
          </ac:spMkLst>
        </pc:spChg>
        <pc:spChg chg="del">
          <ac:chgData name="Rowena Hill (EI)" userId="065681b9-2574-4b78-aeb2-86abfaa6c10c" providerId="ADAL" clId="{389F0BC8-AE3A-404C-ACBD-BD920DC2FF62}" dt="2024-09-11T11:48:40.735" v="388" actId="478"/>
          <ac:spMkLst>
            <pc:docMk/>
            <pc:sldMk cId="3702041196" sldId="303"/>
            <ac:spMk id="8" creationId="{533FF09C-8F8A-31AB-2FC1-C4CA9FA83095}"/>
          </ac:spMkLst>
        </pc:spChg>
        <pc:spChg chg="mod">
          <ac:chgData name="Rowena Hill (EI)" userId="065681b9-2574-4b78-aeb2-86abfaa6c10c" providerId="ADAL" clId="{389F0BC8-AE3A-404C-ACBD-BD920DC2FF62}" dt="2024-09-11T13:37:48.732" v="1273" actId="14100"/>
          <ac:spMkLst>
            <pc:docMk/>
            <pc:sldMk cId="3702041196" sldId="303"/>
            <ac:spMk id="11" creationId="{B950B235-249C-ABF7-E109-238E045C4D4C}"/>
          </ac:spMkLst>
        </pc:spChg>
        <pc:spChg chg="add del mod">
          <ac:chgData name="Rowena Hill (EI)" userId="065681b9-2574-4b78-aeb2-86abfaa6c10c" providerId="ADAL" clId="{389F0BC8-AE3A-404C-ACBD-BD920DC2FF62}" dt="2024-09-11T13:24:05.082" v="1245" actId="208"/>
          <ac:spMkLst>
            <pc:docMk/>
            <pc:sldMk cId="3702041196" sldId="303"/>
            <ac:spMk id="12" creationId="{052751A3-99F7-CCF1-7E04-EF8CFF8A2FA7}"/>
          </ac:spMkLst>
        </pc:spChg>
        <pc:spChg chg="add mod">
          <ac:chgData name="Rowena Hill (EI)" userId="065681b9-2574-4b78-aeb2-86abfaa6c10c" providerId="ADAL" clId="{389F0BC8-AE3A-404C-ACBD-BD920DC2FF62}" dt="2024-09-11T13:23:25.669" v="1239" actId="208"/>
          <ac:spMkLst>
            <pc:docMk/>
            <pc:sldMk cId="3702041196" sldId="303"/>
            <ac:spMk id="16" creationId="{23FA6EF6-D4A5-B873-4895-C2F0EF102C66}"/>
          </ac:spMkLst>
        </pc:spChg>
        <pc:spChg chg="add mod">
          <ac:chgData name="Rowena Hill (EI)" userId="065681b9-2574-4b78-aeb2-86abfaa6c10c" providerId="ADAL" clId="{389F0BC8-AE3A-404C-ACBD-BD920DC2FF62}" dt="2024-09-11T13:45:02.201" v="1520" actId="164"/>
          <ac:spMkLst>
            <pc:docMk/>
            <pc:sldMk cId="3702041196" sldId="303"/>
            <ac:spMk id="17" creationId="{A9BE9434-8EC9-C51A-B0C9-E3A8E23FC7C7}"/>
          </ac:spMkLst>
        </pc:spChg>
        <pc:spChg chg="add del mod">
          <ac:chgData name="Rowena Hill (EI)" userId="065681b9-2574-4b78-aeb2-86abfaa6c10c" providerId="ADAL" clId="{389F0BC8-AE3A-404C-ACBD-BD920DC2FF62}" dt="2024-09-11T13:45:02.201" v="1520" actId="164"/>
          <ac:spMkLst>
            <pc:docMk/>
            <pc:sldMk cId="3702041196" sldId="303"/>
            <ac:spMk id="18" creationId="{76DB42BD-C35A-B609-F43F-A7CF71CF48B7}"/>
          </ac:spMkLst>
        </pc:spChg>
        <pc:spChg chg="add del">
          <ac:chgData name="Rowena Hill (EI)" userId="065681b9-2574-4b78-aeb2-86abfaa6c10c" providerId="ADAL" clId="{389F0BC8-AE3A-404C-ACBD-BD920DC2FF62}" dt="2024-09-11T13:44:37.330" v="1515" actId="22"/>
          <ac:spMkLst>
            <pc:docMk/>
            <pc:sldMk cId="3702041196" sldId="303"/>
            <ac:spMk id="20" creationId="{1F215FA3-3EC0-62BF-00C1-61928B9EA7C5}"/>
          </ac:spMkLst>
        </pc:spChg>
        <pc:grpChg chg="add mod">
          <ac:chgData name="Rowena Hill (EI)" userId="065681b9-2574-4b78-aeb2-86abfaa6c10c" providerId="ADAL" clId="{389F0BC8-AE3A-404C-ACBD-BD920DC2FF62}" dt="2024-09-11T11:48:41.053" v="389"/>
          <ac:grpSpMkLst>
            <pc:docMk/>
            <pc:sldMk cId="3702041196" sldId="303"/>
            <ac:grpSpMk id="3" creationId="{416780BE-9DD6-8498-53B6-CFE53DD1F8D9}"/>
          </ac:grpSpMkLst>
        </pc:grpChg>
        <pc:grpChg chg="del">
          <ac:chgData name="Rowena Hill (EI)" userId="065681b9-2574-4b78-aeb2-86abfaa6c10c" providerId="ADAL" clId="{389F0BC8-AE3A-404C-ACBD-BD920DC2FF62}" dt="2024-09-11T11:48:40.735" v="388" actId="478"/>
          <ac:grpSpMkLst>
            <pc:docMk/>
            <pc:sldMk cId="3702041196" sldId="303"/>
            <ac:grpSpMk id="13" creationId="{B05C286F-5FBC-E7C4-32AD-54E5962A33E9}"/>
          </ac:grpSpMkLst>
        </pc:grpChg>
        <pc:grpChg chg="add mod">
          <ac:chgData name="Rowena Hill (EI)" userId="065681b9-2574-4b78-aeb2-86abfaa6c10c" providerId="ADAL" clId="{389F0BC8-AE3A-404C-ACBD-BD920DC2FF62}" dt="2024-09-11T13:45:02.201" v="1520" actId="164"/>
          <ac:grpSpMkLst>
            <pc:docMk/>
            <pc:sldMk cId="3702041196" sldId="303"/>
            <ac:grpSpMk id="21" creationId="{18C23C0B-160C-E94E-273D-4A9A098B8EF2}"/>
          </ac:grpSpMkLst>
        </pc:grpChg>
        <pc:picChg chg="mod">
          <ac:chgData name="Rowena Hill (EI)" userId="065681b9-2574-4b78-aeb2-86abfaa6c10c" providerId="ADAL" clId="{389F0BC8-AE3A-404C-ACBD-BD920DC2FF62}" dt="2024-09-11T11:48:41.053" v="389"/>
          <ac:picMkLst>
            <pc:docMk/>
            <pc:sldMk cId="3702041196" sldId="303"/>
            <ac:picMk id="4" creationId="{8527A043-83F0-CC9C-CDBB-2FB8D9FE4F8E}"/>
          </ac:picMkLst>
        </pc:picChg>
        <pc:picChg chg="mod">
          <ac:chgData name="Rowena Hill (EI)" userId="065681b9-2574-4b78-aeb2-86abfaa6c10c" providerId="ADAL" clId="{389F0BC8-AE3A-404C-ACBD-BD920DC2FF62}" dt="2024-09-11T11:48:41.053" v="389"/>
          <ac:picMkLst>
            <pc:docMk/>
            <pc:sldMk cId="3702041196" sldId="303"/>
            <ac:picMk id="9" creationId="{A50DC4D9-9BC2-F8E7-13C3-BB572963A216}"/>
          </ac:picMkLst>
        </pc:picChg>
      </pc:sldChg>
      <pc:sldChg chg="addSp delSp modSp mod ord">
        <pc:chgData name="Rowena Hill (EI)" userId="065681b9-2574-4b78-aeb2-86abfaa6c10c" providerId="ADAL" clId="{389F0BC8-AE3A-404C-ACBD-BD920DC2FF62}" dt="2024-09-11T12:03:25.810" v="670"/>
        <pc:sldMkLst>
          <pc:docMk/>
          <pc:sldMk cId="3182376664" sldId="336"/>
        </pc:sldMkLst>
        <pc:spChg chg="del">
          <ac:chgData name="Rowena Hill (EI)" userId="065681b9-2574-4b78-aeb2-86abfaa6c10c" providerId="ADAL" clId="{389F0BC8-AE3A-404C-ACBD-BD920DC2FF62}" dt="2024-09-11T11:48:44.074" v="390" actId="478"/>
          <ac:spMkLst>
            <pc:docMk/>
            <pc:sldMk cId="3182376664" sldId="336"/>
            <ac:spMk id="6" creationId="{9A345D64-6D9A-ED1C-B686-9260CB1B83B9}"/>
          </ac:spMkLst>
        </pc:spChg>
        <pc:spChg chg="add mod">
          <ac:chgData name="Rowena Hill (EI)" userId="065681b9-2574-4b78-aeb2-86abfaa6c10c" providerId="ADAL" clId="{389F0BC8-AE3A-404C-ACBD-BD920DC2FF62}" dt="2024-09-11T11:48:44.465" v="391"/>
          <ac:spMkLst>
            <pc:docMk/>
            <pc:sldMk cId="3182376664" sldId="336"/>
            <ac:spMk id="7" creationId="{7DC7A3D0-5BB8-F1E9-7A2C-517876CB1CDB}"/>
          </ac:spMkLst>
        </pc:spChg>
        <pc:grpChg chg="del">
          <ac:chgData name="Rowena Hill (EI)" userId="065681b9-2574-4b78-aeb2-86abfaa6c10c" providerId="ADAL" clId="{389F0BC8-AE3A-404C-ACBD-BD920DC2FF62}" dt="2024-09-11T11:48:44.074" v="390" actId="478"/>
          <ac:grpSpMkLst>
            <pc:docMk/>
            <pc:sldMk cId="3182376664" sldId="336"/>
            <ac:grpSpMk id="4" creationId="{2EEF2D94-EBD4-732F-5C59-47A88F9988A7}"/>
          </ac:grpSpMkLst>
        </pc:grpChg>
        <pc:grpChg chg="add mod">
          <ac:chgData name="Rowena Hill (EI)" userId="065681b9-2574-4b78-aeb2-86abfaa6c10c" providerId="ADAL" clId="{389F0BC8-AE3A-404C-ACBD-BD920DC2FF62}" dt="2024-09-11T11:48:44.465" v="391"/>
          <ac:grpSpMkLst>
            <pc:docMk/>
            <pc:sldMk cId="3182376664" sldId="336"/>
            <ac:grpSpMk id="14" creationId="{0110C3FC-5B2F-B1E0-965F-CC16D984D755}"/>
          </ac:grpSpMkLst>
        </pc:grpChg>
        <pc:picChg chg="mod">
          <ac:chgData name="Rowena Hill (EI)" userId="065681b9-2574-4b78-aeb2-86abfaa6c10c" providerId="ADAL" clId="{389F0BC8-AE3A-404C-ACBD-BD920DC2FF62}" dt="2024-09-11T11:48:44.465" v="391"/>
          <ac:picMkLst>
            <pc:docMk/>
            <pc:sldMk cId="3182376664" sldId="336"/>
            <ac:picMk id="16" creationId="{E6BEC558-D6FB-7B1C-5BD0-BE1D280CDDD7}"/>
          </ac:picMkLst>
        </pc:picChg>
        <pc:picChg chg="mod">
          <ac:chgData name="Rowena Hill (EI)" userId="065681b9-2574-4b78-aeb2-86abfaa6c10c" providerId="ADAL" clId="{389F0BC8-AE3A-404C-ACBD-BD920DC2FF62}" dt="2024-09-11T11:48:44.465" v="391"/>
          <ac:picMkLst>
            <pc:docMk/>
            <pc:sldMk cId="3182376664" sldId="336"/>
            <ac:picMk id="18" creationId="{A05409F4-93C6-74DB-F349-6D75AFD81765}"/>
          </ac:picMkLst>
        </pc:picChg>
      </pc:sldChg>
      <pc:sldChg chg="addSp delSp modSp mod">
        <pc:chgData name="Rowena Hill (EI)" userId="065681b9-2574-4b78-aeb2-86abfaa6c10c" providerId="ADAL" clId="{389F0BC8-AE3A-404C-ACBD-BD920DC2FF62}" dt="2024-09-11T11:48:33.068" v="384"/>
        <pc:sldMkLst>
          <pc:docMk/>
          <pc:sldMk cId="726114068" sldId="337"/>
        </pc:sldMkLst>
        <pc:spChg chg="del">
          <ac:chgData name="Rowena Hill (EI)" userId="065681b9-2574-4b78-aeb2-86abfaa6c10c" providerId="ADAL" clId="{389F0BC8-AE3A-404C-ACBD-BD920DC2FF62}" dt="2024-09-11T11:48:32.683" v="383" actId="478"/>
          <ac:spMkLst>
            <pc:docMk/>
            <pc:sldMk cId="726114068" sldId="337"/>
            <ac:spMk id="6" creationId="{5C04A976-72F8-A92F-C4B8-6576C0AF1EFC}"/>
          </ac:spMkLst>
        </pc:spChg>
        <pc:spChg chg="add mod">
          <ac:chgData name="Rowena Hill (EI)" userId="065681b9-2574-4b78-aeb2-86abfaa6c10c" providerId="ADAL" clId="{389F0BC8-AE3A-404C-ACBD-BD920DC2FF62}" dt="2024-09-11T11:48:33.068" v="384"/>
          <ac:spMkLst>
            <pc:docMk/>
            <pc:sldMk cId="726114068" sldId="337"/>
            <ac:spMk id="7" creationId="{7AE93067-6A6E-9A88-9056-249318A60298}"/>
          </ac:spMkLst>
        </pc:spChg>
        <pc:grpChg chg="del">
          <ac:chgData name="Rowena Hill (EI)" userId="065681b9-2574-4b78-aeb2-86abfaa6c10c" providerId="ADAL" clId="{389F0BC8-AE3A-404C-ACBD-BD920DC2FF62}" dt="2024-09-11T11:48:32.683" v="383" actId="478"/>
          <ac:grpSpMkLst>
            <pc:docMk/>
            <pc:sldMk cId="726114068" sldId="337"/>
            <ac:grpSpMk id="5" creationId="{065EF692-F303-776E-61CB-9BBD4ACC4B8E}"/>
          </ac:grpSpMkLst>
        </pc:grpChg>
        <pc:grpChg chg="add mod">
          <ac:chgData name="Rowena Hill (EI)" userId="065681b9-2574-4b78-aeb2-86abfaa6c10c" providerId="ADAL" clId="{389F0BC8-AE3A-404C-ACBD-BD920DC2FF62}" dt="2024-09-11T11:48:33.068" v="384"/>
          <ac:grpSpMkLst>
            <pc:docMk/>
            <pc:sldMk cId="726114068" sldId="337"/>
            <ac:grpSpMk id="10" creationId="{C5301466-3526-BBDB-1FA6-B4F912ABD6DF}"/>
          </ac:grpSpMkLst>
        </pc:grpChg>
        <pc:picChg chg="mod">
          <ac:chgData name="Rowena Hill (EI)" userId="065681b9-2574-4b78-aeb2-86abfaa6c10c" providerId="ADAL" clId="{389F0BC8-AE3A-404C-ACBD-BD920DC2FF62}" dt="2024-09-11T11:48:33.068" v="384"/>
          <ac:picMkLst>
            <pc:docMk/>
            <pc:sldMk cId="726114068" sldId="337"/>
            <ac:picMk id="11" creationId="{ADB181BA-9D4B-AD8D-FA96-5B8A1308C388}"/>
          </ac:picMkLst>
        </pc:picChg>
        <pc:picChg chg="mod">
          <ac:chgData name="Rowena Hill (EI)" userId="065681b9-2574-4b78-aeb2-86abfaa6c10c" providerId="ADAL" clId="{389F0BC8-AE3A-404C-ACBD-BD920DC2FF62}" dt="2024-09-11T11:48:33.068" v="384"/>
          <ac:picMkLst>
            <pc:docMk/>
            <pc:sldMk cId="726114068" sldId="337"/>
            <ac:picMk id="12" creationId="{CA3537CB-46C2-B043-CC40-4B49826C7AEC}"/>
          </ac:picMkLst>
        </pc:picChg>
      </pc:sldChg>
      <pc:sldChg chg="addSp delSp modSp mod">
        <pc:chgData name="Rowena Hill (EI)" userId="065681b9-2574-4b78-aeb2-86abfaa6c10c" providerId="ADAL" clId="{389F0BC8-AE3A-404C-ACBD-BD920DC2FF62}" dt="2024-09-11T11:48:21.984" v="380"/>
        <pc:sldMkLst>
          <pc:docMk/>
          <pc:sldMk cId="1042699181" sldId="339"/>
        </pc:sldMkLst>
        <pc:spChg chg="del">
          <ac:chgData name="Rowena Hill (EI)" userId="065681b9-2574-4b78-aeb2-86abfaa6c10c" providerId="ADAL" clId="{389F0BC8-AE3A-404C-ACBD-BD920DC2FF62}" dt="2024-09-11T11:48:21.646" v="379" actId="478"/>
          <ac:spMkLst>
            <pc:docMk/>
            <pc:sldMk cId="1042699181" sldId="339"/>
            <ac:spMk id="6" creationId="{5C04A976-72F8-A92F-C4B8-6576C0AF1EFC}"/>
          </ac:spMkLst>
        </pc:spChg>
        <pc:spChg chg="add mod">
          <ac:chgData name="Rowena Hill (EI)" userId="065681b9-2574-4b78-aeb2-86abfaa6c10c" providerId="ADAL" clId="{389F0BC8-AE3A-404C-ACBD-BD920DC2FF62}" dt="2024-09-11T11:48:21.984" v="380"/>
          <ac:spMkLst>
            <pc:docMk/>
            <pc:sldMk cId="1042699181" sldId="339"/>
            <ac:spMk id="8" creationId="{BAE48608-B4D2-48D7-6623-EB4FD4708B17}"/>
          </ac:spMkLst>
        </pc:spChg>
        <pc:grpChg chg="del">
          <ac:chgData name="Rowena Hill (EI)" userId="065681b9-2574-4b78-aeb2-86abfaa6c10c" providerId="ADAL" clId="{389F0BC8-AE3A-404C-ACBD-BD920DC2FF62}" dt="2024-09-11T11:48:21.646" v="379" actId="478"/>
          <ac:grpSpMkLst>
            <pc:docMk/>
            <pc:sldMk cId="1042699181" sldId="339"/>
            <ac:grpSpMk id="3" creationId="{6F189EE3-E257-4B2E-6EDA-C647B04CC395}"/>
          </ac:grpSpMkLst>
        </pc:grpChg>
        <pc:grpChg chg="add mod">
          <ac:chgData name="Rowena Hill (EI)" userId="065681b9-2574-4b78-aeb2-86abfaa6c10c" providerId="ADAL" clId="{389F0BC8-AE3A-404C-ACBD-BD920DC2FF62}" dt="2024-09-11T11:48:21.984" v="380"/>
          <ac:grpSpMkLst>
            <pc:docMk/>
            <pc:sldMk cId="1042699181" sldId="339"/>
            <ac:grpSpMk id="12" creationId="{2EEE009B-011F-5302-0CCE-963CC1FDF29E}"/>
          </ac:grpSpMkLst>
        </pc:grpChg>
        <pc:picChg chg="mod">
          <ac:chgData name="Rowena Hill (EI)" userId="065681b9-2574-4b78-aeb2-86abfaa6c10c" providerId="ADAL" clId="{389F0BC8-AE3A-404C-ACBD-BD920DC2FF62}" dt="2024-09-11T11:48:21.984" v="380"/>
          <ac:picMkLst>
            <pc:docMk/>
            <pc:sldMk cId="1042699181" sldId="339"/>
            <ac:picMk id="13" creationId="{EDF64CEA-AE5D-2AC1-8E54-BA89F143892A}"/>
          </ac:picMkLst>
        </pc:picChg>
        <pc:picChg chg="mod">
          <ac:chgData name="Rowena Hill (EI)" userId="065681b9-2574-4b78-aeb2-86abfaa6c10c" providerId="ADAL" clId="{389F0BC8-AE3A-404C-ACBD-BD920DC2FF62}" dt="2024-09-11T11:48:21.984" v="380"/>
          <ac:picMkLst>
            <pc:docMk/>
            <pc:sldMk cId="1042699181" sldId="339"/>
            <ac:picMk id="14" creationId="{66D865E1-7BAD-1D8C-D40F-3FBC001493CD}"/>
          </ac:picMkLst>
        </pc:picChg>
      </pc:sldChg>
      <pc:sldChg chg="addSp delSp modSp mod">
        <pc:chgData name="Rowena Hill (EI)" userId="065681b9-2574-4b78-aeb2-86abfaa6c10c" providerId="ADAL" clId="{389F0BC8-AE3A-404C-ACBD-BD920DC2FF62}" dt="2024-09-11T11:48:15.213" v="376"/>
        <pc:sldMkLst>
          <pc:docMk/>
          <pc:sldMk cId="1771132726" sldId="340"/>
        </pc:sldMkLst>
        <pc:spChg chg="add mod">
          <ac:chgData name="Rowena Hill (EI)" userId="065681b9-2574-4b78-aeb2-86abfaa6c10c" providerId="ADAL" clId="{389F0BC8-AE3A-404C-ACBD-BD920DC2FF62}" dt="2024-09-11T11:48:15.213" v="376"/>
          <ac:spMkLst>
            <pc:docMk/>
            <pc:sldMk cId="1771132726" sldId="340"/>
            <ac:spMk id="3" creationId="{62BD1987-40B8-68C0-BAA7-C685F4115E74}"/>
          </ac:spMkLst>
        </pc:spChg>
        <pc:spChg chg="del">
          <ac:chgData name="Rowena Hill (EI)" userId="065681b9-2574-4b78-aeb2-86abfaa6c10c" providerId="ADAL" clId="{389F0BC8-AE3A-404C-ACBD-BD920DC2FF62}" dt="2024-09-11T11:48:14.860" v="375" actId="478"/>
          <ac:spMkLst>
            <pc:docMk/>
            <pc:sldMk cId="1771132726" sldId="340"/>
            <ac:spMk id="6" creationId="{5C04A976-72F8-A92F-C4B8-6576C0AF1EFC}"/>
          </ac:spMkLst>
        </pc:spChg>
        <pc:grpChg chg="add mod">
          <ac:chgData name="Rowena Hill (EI)" userId="065681b9-2574-4b78-aeb2-86abfaa6c10c" providerId="ADAL" clId="{389F0BC8-AE3A-404C-ACBD-BD920DC2FF62}" dt="2024-09-11T11:48:15.213" v="376"/>
          <ac:grpSpMkLst>
            <pc:docMk/>
            <pc:sldMk cId="1771132726" sldId="340"/>
            <ac:grpSpMk id="4" creationId="{87A5EFCC-6DBF-E28D-DE79-3231A63B3D4B}"/>
          </ac:grpSpMkLst>
        </pc:grpChg>
        <pc:grpChg chg="del">
          <ac:chgData name="Rowena Hill (EI)" userId="065681b9-2574-4b78-aeb2-86abfaa6c10c" providerId="ADAL" clId="{389F0BC8-AE3A-404C-ACBD-BD920DC2FF62}" dt="2024-09-11T11:48:14.860" v="375" actId="478"/>
          <ac:grpSpMkLst>
            <pc:docMk/>
            <pc:sldMk cId="1771132726" sldId="340"/>
            <ac:grpSpMk id="9" creationId="{B785C6EA-1E16-506E-E654-583B556F7D6E}"/>
          </ac:grpSpMkLst>
        </pc:grpChg>
        <pc:picChg chg="mod">
          <ac:chgData name="Rowena Hill (EI)" userId="065681b9-2574-4b78-aeb2-86abfaa6c10c" providerId="ADAL" clId="{389F0BC8-AE3A-404C-ACBD-BD920DC2FF62}" dt="2024-09-11T11:48:15.213" v="376"/>
          <ac:picMkLst>
            <pc:docMk/>
            <pc:sldMk cId="1771132726" sldId="340"/>
            <ac:picMk id="5" creationId="{176A87A5-AC7C-7E9E-C9EA-96F2B5BA6215}"/>
          </ac:picMkLst>
        </pc:picChg>
        <pc:picChg chg="mod">
          <ac:chgData name="Rowena Hill (EI)" userId="065681b9-2574-4b78-aeb2-86abfaa6c10c" providerId="ADAL" clId="{389F0BC8-AE3A-404C-ACBD-BD920DC2FF62}" dt="2024-09-11T11:48:15.213" v="376"/>
          <ac:picMkLst>
            <pc:docMk/>
            <pc:sldMk cId="1771132726" sldId="340"/>
            <ac:picMk id="7" creationId="{BA38809F-8EAE-0449-E860-4D1DED1E6E3B}"/>
          </ac:picMkLst>
        </pc:picChg>
      </pc:sldChg>
      <pc:sldChg chg="addSp modSp mod modAnim">
        <pc:chgData name="Rowena Hill (EI)" userId="065681b9-2574-4b78-aeb2-86abfaa6c10c" providerId="ADAL" clId="{389F0BC8-AE3A-404C-ACBD-BD920DC2FF62}" dt="2024-09-23T10:54:18.153" v="1710" actId="6549"/>
        <pc:sldMkLst>
          <pc:docMk/>
          <pc:sldMk cId="1789865299" sldId="342"/>
        </pc:sldMkLst>
        <pc:spChg chg="add mod">
          <ac:chgData name="Rowena Hill (EI)" userId="065681b9-2574-4b78-aeb2-86abfaa6c10c" providerId="ADAL" clId="{389F0BC8-AE3A-404C-ACBD-BD920DC2FF62}" dt="2024-09-11T11:41:19.626" v="253" actId="20577"/>
          <ac:spMkLst>
            <pc:docMk/>
            <pc:sldMk cId="1789865299" sldId="342"/>
            <ac:spMk id="2" creationId="{9829F6E4-392A-5499-AB72-087AC11567E1}"/>
          </ac:spMkLst>
        </pc:spChg>
        <pc:spChg chg="mod">
          <ac:chgData name="Rowena Hill (EI)" userId="065681b9-2574-4b78-aeb2-86abfaa6c10c" providerId="ADAL" clId="{389F0BC8-AE3A-404C-ACBD-BD920DC2FF62}" dt="2024-09-23T10:54:18.153" v="1710" actId="6549"/>
          <ac:spMkLst>
            <pc:docMk/>
            <pc:sldMk cId="1789865299" sldId="342"/>
            <ac:spMk id="7" creationId="{C10CEB88-85E3-D65A-C96F-95350936C815}"/>
          </ac:spMkLst>
        </pc:spChg>
      </pc:sldChg>
      <pc:sldChg chg="addSp delSp modSp mod delAnim modAnim">
        <pc:chgData name="Rowena Hill (EI)" userId="065681b9-2574-4b78-aeb2-86abfaa6c10c" providerId="ADAL" clId="{389F0BC8-AE3A-404C-ACBD-BD920DC2FF62}" dt="2024-09-11T13:46:38.327" v="1543" actId="1035"/>
        <pc:sldMkLst>
          <pc:docMk/>
          <pc:sldMk cId="2251595058" sldId="343"/>
        </pc:sldMkLst>
        <pc:spChg chg="mod">
          <ac:chgData name="Rowena Hill (EI)" userId="065681b9-2574-4b78-aeb2-86abfaa6c10c" providerId="ADAL" clId="{389F0BC8-AE3A-404C-ACBD-BD920DC2FF62}" dt="2024-09-11T13:46:38.327" v="1543" actId="1035"/>
          <ac:spMkLst>
            <pc:docMk/>
            <pc:sldMk cId="2251595058" sldId="343"/>
            <ac:spMk id="4" creationId="{E8E82596-3519-643E-48BD-EFA6A634FA69}"/>
          </ac:spMkLst>
        </pc:spChg>
        <pc:spChg chg="mod">
          <ac:chgData name="Rowena Hill (EI)" userId="065681b9-2574-4b78-aeb2-86abfaa6c10c" providerId="ADAL" clId="{389F0BC8-AE3A-404C-ACBD-BD920DC2FF62}" dt="2024-09-11T12:16:10.315" v="1042" actId="1076"/>
          <ac:spMkLst>
            <pc:docMk/>
            <pc:sldMk cId="2251595058" sldId="343"/>
            <ac:spMk id="5" creationId="{07A1F6C9-4E9A-26EB-9327-EA246237794E}"/>
          </ac:spMkLst>
        </pc:spChg>
        <pc:spChg chg="add mod">
          <ac:chgData name="Rowena Hill (EI)" userId="065681b9-2574-4b78-aeb2-86abfaa6c10c" providerId="ADAL" clId="{389F0BC8-AE3A-404C-ACBD-BD920DC2FF62}" dt="2024-09-11T11:28:45.456" v="34"/>
          <ac:spMkLst>
            <pc:docMk/>
            <pc:sldMk cId="2251595058" sldId="343"/>
            <ac:spMk id="8" creationId="{F8EAA686-B067-92D0-80FE-905E4503613E}"/>
          </ac:spMkLst>
        </pc:spChg>
        <pc:spChg chg="add mod">
          <ac:chgData name="Rowena Hill (EI)" userId="065681b9-2574-4b78-aeb2-86abfaa6c10c" providerId="ADAL" clId="{389F0BC8-AE3A-404C-ACBD-BD920DC2FF62}" dt="2024-09-11T11:59:46.443" v="633" actId="1037"/>
          <ac:spMkLst>
            <pc:docMk/>
            <pc:sldMk cId="2251595058" sldId="343"/>
            <ac:spMk id="9" creationId="{F494F097-4979-452F-090C-5C64EE36764E}"/>
          </ac:spMkLst>
        </pc:spChg>
        <pc:spChg chg="add mod">
          <ac:chgData name="Rowena Hill (EI)" userId="065681b9-2574-4b78-aeb2-86abfaa6c10c" providerId="ADAL" clId="{389F0BC8-AE3A-404C-ACBD-BD920DC2FF62}" dt="2024-09-11T11:59:46.443" v="633" actId="1037"/>
          <ac:spMkLst>
            <pc:docMk/>
            <pc:sldMk cId="2251595058" sldId="343"/>
            <ac:spMk id="10" creationId="{601EE0AF-113B-E793-C50A-4DDA45A3CA83}"/>
          </ac:spMkLst>
        </pc:spChg>
        <pc:spChg chg="add mod">
          <ac:chgData name="Rowena Hill (EI)" userId="065681b9-2574-4b78-aeb2-86abfaa6c10c" providerId="ADAL" clId="{389F0BC8-AE3A-404C-ACBD-BD920DC2FF62}" dt="2024-09-11T13:46:26.169" v="1534" actId="255"/>
          <ac:spMkLst>
            <pc:docMk/>
            <pc:sldMk cId="2251595058" sldId="343"/>
            <ac:spMk id="12" creationId="{4BDD18F4-7D5D-4630-C56A-49255EAD44C5}"/>
          </ac:spMkLst>
        </pc:spChg>
        <pc:spChg chg="add mod">
          <ac:chgData name="Rowena Hill (EI)" userId="065681b9-2574-4b78-aeb2-86abfaa6c10c" providerId="ADAL" clId="{389F0BC8-AE3A-404C-ACBD-BD920DC2FF62}" dt="2024-09-11T11:58:22.403" v="571" actId="164"/>
          <ac:spMkLst>
            <pc:docMk/>
            <pc:sldMk cId="2251595058" sldId="343"/>
            <ac:spMk id="23" creationId="{F4E2EFB4-EF89-E841-59B6-0B2622BE71F3}"/>
          </ac:spMkLst>
        </pc:spChg>
        <pc:grpChg chg="add del mod ord">
          <ac:chgData name="Rowena Hill (EI)" userId="065681b9-2574-4b78-aeb2-86abfaa6c10c" providerId="ADAL" clId="{389F0BC8-AE3A-404C-ACBD-BD920DC2FF62}" dt="2024-09-11T11:58:11.343" v="570" actId="165"/>
          <ac:grpSpMkLst>
            <pc:docMk/>
            <pc:sldMk cId="2251595058" sldId="343"/>
            <ac:grpSpMk id="22" creationId="{F5CEF486-672F-BCCC-C25F-3A18A22D4701}"/>
          </ac:grpSpMkLst>
        </pc:grpChg>
        <pc:grpChg chg="add mod ord">
          <ac:chgData name="Rowena Hill (EI)" userId="065681b9-2574-4b78-aeb2-86abfaa6c10c" providerId="ADAL" clId="{389F0BC8-AE3A-404C-ACBD-BD920DC2FF62}" dt="2024-09-11T12:16:01.934" v="1041" actId="1076"/>
          <ac:grpSpMkLst>
            <pc:docMk/>
            <pc:sldMk cId="2251595058" sldId="343"/>
            <ac:grpSpMk id="24" creationId="{56286C67-C1BB-B7EF-36DF-D5024539880A}"/>
          </ac:grpSpMkLst>
        </pc:grpChg>
        <pc:grpChg chg="add mod">
          <ac:chgData name="Rowena Hill (EI)" userId="065681b9-2574-4b78-aeb2-86abfaa6c10c" providerId="ADAL" clId="{389F0BC8-AE3A-404C-ACBD-BD920DC2FF62}" dt="2024-09-11T13:46:26.169" v="1534" actId="255"/>
          <ac:grpSpMkLst>
            <pc:docMk/>
            <pc:sldMk cId="2251595058" sldId="343"/>
            <ac:grpSpMk id="25" creationId="{44BBF6B9-687E-8359-882C-272339F73FC9}"/>
          </ac:grpSpMkLst>
        </pc:grpChg>
        <pc:picChg chg="add mod">
          <ac:chgData name="Rowena Hill (EI)" userId="065681b9-2574-4b78-aeb2-86abfaa6c10c" providerId="ADAL" clId="{389F0BC8-AE3A-404C-ACBD-BD920DC2FF62}" dt="2024-09-11T11:59:46.443" v="633" actId="1037"/>
          <ac:picMkLst>
            <pc:docMk/>
            <pc:sldMk cId="2251595058" sldId="343"/>
            <ac:picMk id="11" creationId="{B7AA67FF-FE37-85AE-5CCD-8546B35A6CAE}"/>
          </ac:picMkLst>
        </pc:picChg>
        <pc:picChg chg="add del mod modCrop">
          <ac:chgData name="Rowena Hill (EI)" userId="065681b9-2574-4b78-aeb2-86abfaa6c10c" providerId="ADAL" clId="{389F0BC8-AE3A-404C-ACBD-BD920DC2FF62}" dt="2024-09-11T12:01:37.536" v="656" actId="478"/>
          <ac:picMkLst>
            <pc:docMk/>
            <pc:sldMk cId="2251595058" sldId="343"/>
            <ac:picMk id="14" creationId="{4C8E0603-940E-EC0F-8850-DEDE3590B960}"/>
          </ac:picMkLst>
        </pc:picChg>
        <pc:picChg chg="add del">
          <ac:chgData name="Rowena Hill (EI)" userId="065681b9-2574-4b78-aeb2-86abfaa6c10c" providerId="ADAL" clId="{389F0BC8-AE3A-404C-ACBD-BD920DC2FF62}" dt="2024-09-11T11:56:12.912" v="540" actId="22"/>
          <ac:picMkLst>
            <pc:docMk/>
            <pc:sldMk cId="2251595058" sldId="343"/>
            <ac:picMk id="16" creationId="{49F2C9FE-415E-349A-DFAB-E35B6D651543}"/>
          </ac:picMkLst>
        </pc:picChg>
        <pc:picChg chg="add del mod">
          <ac:chgData name="Rowena Hill (EI)" userId="065681b9-2574-4b78-aeb2-86abfaa6c10c" providerId="ADAL" clId="{389F0BC8-AE3A-404C-ACBD-BD920DC2FF62}" dt="2024-09-11T11:56:18.685" v="543" actId="478"/>
          <ac:picMkLst>
            <pc:docMk/>
            <pc:sldMk cId="2251595058" sldId="343"/>
            <ac:picMk id="18" creationId="{B402FF03-4906-056C-AE52-8F3E04C86D75}"/>
          </ac:picMkLst>
        </pc:picChg>
        <pc:picChg chg="add mod topLvl modCrop">
          <ac:chgData name="Rowena Hill (EI)" userId="065681b9-2574-4b78-aeb2-86abfaa6c10c" providerId="ADAL" clId="{389F0BC8-AE3A-404C-ACBD-BD920DC2FF62}" dt="2024-09-11T11:58:22.403" v="571" actId="164"/>
          <ac:picMkLst>
            <pc:docMk/>
            <pc:sldMk cId="2251595058" sldId="343"/>
            <ac:picMk id="20" creationId="{53D22B57-82D4-02C2-4E92-4CAB1E8F5894}"/>
          </ac:picMkLst>
        </pc:picChg>
        <pc:picChg chg="add mod topLvl modCrop">
          <ac:chgData name="Rowena Hill (EI)" userId="065681b9-2574-4b78-aeb2-86abfaa6c10c" providerId="ADAL" clId="{389F0BC8-AE3A-404C-ACBD-BD920DC2FF62}" dt="2024-09-11T11:58:22.403" v="571" actId="164"/>
          <ac:picMkLst>
            <pc:docMk/>
            <pc:sldMk cId="2251595058" sldId="343"/>
            <ac:picMk id="21" creationId="{D267EB03-C983-95A8-B0B0-413F1CEB04FE}"/>
          </ac:picMkLst>
        </pc:picChg>
        <pc:picChg chg="add mod">
          <ac:chgData name="Rowena Hill (EI)" userId="065681b9-2574-4b78-aeb2-86abfaa6c10c" providerId="ADAL" clId="{389F0BC8-AE3A-404C-ACBD-BD920DC2FF62}" dt="2024-09-11T12:15:59.893" v="1040" actId="1076"/>
          <ac:picMkLst>
            <pc:docMk/>
            <pc:sldMk cId="2251595058" sldId="343"/>
            <ac:picMk id="27" creationId="{2A536A1B-98CA-4893-3070-D0322B4E0413}"/>
          </ac:picMkLst>
        </pc:picChg>
      </pc:sldChg>
      <pc:sldChg chg="addSp delSp modSp mod addAnim delAnim modAnim">
        <pc:chgData name="Rowena Hill (EI)" userId="065681b9-2574-4b78-aeb2-86abfaa6c10c" providerId="ADAL" clId="{389F0BC8-AE3A-404C-ACBD-BD920DC2FF62}" dt="2024-09-23T10:31:49.533" v="1597"/>
        <pc:sldMkLst>
          <pc:docMk/>
          <pc:sldMk cId="3196065527" sldId="344"/>
        </pc:sldMkLst>
        <pc:spChg chg="mod">
          <ac:chgData name="Rowena Hill (EI)" userId="065681b9-2574-4b78-aeb2-86abfaa6c10c" providerId="ADAL" clId="{389F0BC8-AE3A-404C-ACBD-BD920DC2FF62}" dt="2024-09-11T11:19:58.247" v="27" actId="20577"/>
          <ac:spMkLst>
            <pc:docMk/>
            <pc:sldMk cId="3196065527" sldId="344"/>
            <ac:spMk id="7" creationId="{95FD419F-AC5F-9856-CEB9-E8EA980F1CA1}"/>
          </ac:spMkLst>
        </pc:spChg>
        <pc:spChg chg="mod">
          <ac:chgData name="Rowena Hill (EI)" userId="065681b9-2574-4b78-aeb2-86abfaa6c10c" providerId="ADAL" clId="{389F0BC8-AE3A-404C-ACBD-BD920DC2FF62}" dt="2024-09-11T13:13:49.287" v="1167" actId="1076"/>
          <ac:spMkLst>
            <pc:docMk/>
            <pc:sldMk cId="3196065527" sldId="344"/>
            <ac:spMk id="9" creationId="{CA459037-1BC7-00B1-172E-A03CFADE839A}"/>
          </ac:spMkLst>
        </pc:spChg>
        <pc:spChg chg="add del mod">
          <ac:chgData name="Rowena Hill (EI)" userId="065681b9-2574-4b78-aeb2-86abfaa6c10c" providerId="ADAL" clId="{389F0BC8-AE3A-404C-ACBD-BD920DC2FF62}" dt="2024-09-11T13:08:03.018" v="1078" actId="478"/>
          <ac:spMkLst>
            <pc:docMk/>
            <pc:sldMk cId="3196065527" sldId="344"/>
            <ac:spMk id="10" creationId="{B19AAD14-85A0-6A90-2D75-8A064C07100D}"/>
          </ac:spMkLst>
        </pc:spChg>
        <pc:spChg chg="add mod">
          <ac:chgData name="Rowena Hill (EI)" userId="065681b9-2574-4b78-aeb2-86abfaa6c10c" providerId="ADAL" clId="{389F0BC8-AE3A-404C-ACBD-BD920DC2FF62}" dt="2024-09-11T13:14:39.741" v="1181" actId="1036"/>
          <ac:spMkLst>
            <pc:docMk/>
            <pc:sldMk cId="3196065527" sldId="344"/>
            <ac:spMk id="11" creationId="{6229512F-2C9E-695B-DC13-9975E1B1A38E}"/>
          </ac:spMkLst>
        </pc:spChg>
        <pc:spChg chg="add del">
          <ac:chgData name="Rowena Hill (EI)" userId="065681b9-2574-4b78-aeb2-86abfaa6c10c" providerId="ADAL" clId="{389F0BC8-AE3A-404C-ACBD-BD920DC2FF62}" dt="2024-09-11T13:10:19.826" v="1118" actId="478"/>
          <ac:spMkLst>
            <pc:docMk/>
            <pc:sldMk cId="3196065527" sldId="344"/>
            <ac:spMk id="13" creationId="{9B933444-2B48-D364-9633-EF506A65A8B5}"/>
          </ac:spMkLst>
        </pc:spChg>
        <pc:spChg chg="add mod">
          <ac:chgData name="Rowena Hill (EI)" userId="065681b9-2574-4b78-aeb2-86abfaa6c10c" providerId="ADAL" clId="{389F0BC8-AE3A-404C-ACBD-BD920DC2FF62}" dt="2024-09-11T13:10:54.677" v="1120" actId="1076"/>
          <ac:spMkLst>
            <pc:docMk/>
            <pc:sldMk cId="3196065527" sldId="344"/>
            <ac:spMk id="14" creationId="{79A60F4C-0DBA-946D-6082-4F4C663A340A}"/>
          </ac:spMkLst>
        </pc:spChg>
        <pc:spChg chg="add del mod">
          <ac:chgData name="Rowena Hill (EI)" userId="065681b9-2574-4b78-aeb2-86abfaa6c10c" providerId="ADAL" clId="{389F0BC8-AE3A-404C-ACBD-BD920DC2FF62}" dt="2024-09-11T13:13:40.283" v="1163" actId="478"/>
          <ac:spMkLst>
            <pc:docMk/>
            <pc:sldMk cId="3196065527" sldId="344"/>
            <ac:spMk id="15" creationId="{00861347-D89C-FA0B-0477-9EC6F6230E94}"/>
          </ac:spMkLst>
        </pc:spChg>
        <pc:spChg chg="add del mod">
          <ac:chgData name="Rowena Hill (EI)" userId="065681b9-2574-4b78-aeb2-86abfaa6c10c" providerId="ADAL" clId="{389F0BC8-AE3A-404C-ACBD-BD920DC2FF62}" dt="2024-09-23T10:28:27.797" v="1552" actId="478"/>
          <ac:spMkLst>
            <pc:docMk/>
            <pc:sldMk cId="3196065527" sldId="344"/>
            <ac:spMk id="16" creationId="{ABC995C5-12EB-C69C-AE91-A5557673FEC8}"/>
          </ac:spMkLst>
        </pc:spChg>
        <pc:spChg chg="add del mod">
          <ac:chgData name="Rowena Hill (EI)" userId="065681b9-2574-4b78-aeb2-86abfaa6c10c" providerId="ADAL" clId="{389F0BC8-AE3A-404C-ACBD-BD920DC2FF62}" dt="2024-09-23T10:28:27.797" v="1552" actId="478"/>
          <ac:spMkLst>
            <pc:docMk/>
            <pc:sldMk cId="3196065527" sldId="344"/>
            <ac:spMk id="17" creationId="{61D92C39-74CE-B2B1-B956-6FB484D60970}"/>
          </ac:spMkLst>
        </pc:spChg>
        <pc:picChg chg="add del mod">
          <ac:chgData name="Rowena Hill (EI)" userId="065681b9-2574-4b78-aeb2-86abfaa6c10c" providerId="ADAL" clId="{389F0BC8-AE3A-404C-ACBD-BD920DC2FF62}" dt="2024-09-23T10:28:23.499" v="1551" actId="478"/>
          <ac:picMkLst>
            <pc:docMk/>
            <pc:sldMk cId="3196065527" sldId="344"/>
            <ac:picMk id="8" creationId="{AE7D7B64-6BDD-6EF7-B05D-BC76DC652ED5}"/>
          </ac:picMkLst>
        </pc:picChg>
        <pc:picChg chg="add del mod modCrop">
          <ac:chgData name="Rowena Hill (EI)" userId="065681b9-2574-4b78-aeb2-86abfaa6c10c" providerId="ADAL" clId="{389F0BC8-AE3A-404C-ACBD-BD920DC2FF62}" dt="2024-09-23T10:29:58.040" v="1574" actId="478"/>
          <ac:picMkLst>
            <pc:docMk/>
            <pc:sldMk cId="3196065527" sldId="344"/>
            <ac:picMk id="10" creationId="{D2AC83EA-35CC-19A1-056C-468260EFAE48}"/>
          </ac:picMkLst>
        </pc:picChg>
        <pc:picChg chg="add del mod modCrop">
          <ac:chgData name="Rowena Hill (EI)" userId="065681b9-2574-4b78-aeb2-86abfaa6c10c" providerId="ADAL" clId="{389F0BC8-AE3A-404C-ACBD-BD920DC2FF62}" dt="2024-09-11T13:16:41.497" v="1187" actId="478"/>
          <ac:picMkLst>
            <pc:docMk/>
            <pc:sldMk cId="3196065527" sldId="344"/>
            <ac:picMk id="19" creationId="{15B0C113-E6B4-7F03-D61C-CEC18F4AA134}"/>
          </ac:picMkLst>
        </pc:picChg>
        <pc:picChg chg="add del mod">
          <ac:chgData name="Rowena Hill (EI)" userId="065681b9-2574-4b78-aeb2-86abfaa6c10c" providerId="ADAL" clId="{389F0BC8-AE3A-404C-ACBD-BD920DC2FF62}" dt="2024-09-23T10:28:31.913" v="1553" actId="478"/>
          <ac:picMkLst>
            <pc:docMk/>
            <pc:sldMk cId="3196065527" sldId="344"/>
            <ac:picMk id="21" creationId="{F3F234CD-BF2F-DAB5-6976-98CF4DBA635A}"/>
          </ac:picMkLst>
        </pc:picChg>
        <pc:picChg chg="add del mod">
          <ac:chgData name="Rowena Hill (EI)" userId="065681b9-2574-4b78-aeb2-86abfaa6c10c" providerId="ADAL" clId="{389F0BC8-AE3A-404C-ACBD-BD920DC2FF62}" dt="2024-09-23T10:28:31.913" v="1553" actId="478"/>
          <ac:picMkLst>
            <pc:docMk/>
            <pc:sldMk cId="3196065527" sldId="344"/>
            <ac:picMk id="23" creationId="{151D7402-5F35-C10D-BB41-3B035BB31259}"/>
          </ac:picMkLst>
        </pc:picChg>
        <pc:picChg chg="add del mod modCrop">
          <ac:chgData name="Rowena Hill (EI)" userId="065681b9-2574-4b78-aeb2-86abfaa6c10c" providerId="ADAL" clId="{389F0BC8-AE3A-404C-ACBD-BD920DC2FF62}" dt="2024-09-23T10:28:31.913" v="1553" actId="478"/>
          <ac:picMkLst>
            <pc:docMk/>
            <pc:sldMk cId="3196065527" sldId="344"/>
            <ac:picMk id="25" creationId="{3C8B97FA-2BA6-49A6-E097-C2AB12317F6C}"/>
          </ac:picMkLst>
        </pc:picChg>
      </pc:sldChg>
      <pc:sldChg chg="addSp delSp modSp mod">
        <pc:chgData name="Rowena Hill (EI)" userId="065681b9-2574-4b78-aeb2-86abfaa6c10c" providerId="ADAL" clId="{389F0BC8-AE3A-404C-ACBD-BD920DC2FF62}" dt="2024-09-11T11:48:37.903" v="387"/>
        <pc:sldMkLst>
          <pc:docMk/>
          <pc:sldMk cId="2127460464" sldId="345"/>
        </pc:sldMkLst>
        <pc:spChg chg="add mod">
          <ac:chgData name="Rowena Hill (EI)" userId="065681b9-2574-4b78-aeb2-86abfaa6c10c" providerId="ADAL" clId="{389F0BC8-AE3A-404C-ACBD-BD920DC2FF62}" dt="2024-09-11T11:48:37.903" v="387"/>
          <ac:spMkLst>
            <pc:docMk/>
            <pc:sldMk cId="2127460464" sldId="345"/>
            <ac:spMk id="2" creationId="{999BCA2D-6003-AAF0-1923-6F4ED6BD9B20}"/>
          </ac:spMkLst>
        </pc:spChg>
        <pc:spChg chg="del">
          <ac:chgData name="Rowena Hill (EI)" userId="065681b9-2574-4b78-aeb2-86abfaa6c10c" providerId="ADAL" clId="{389F0BC8-AE3A-404C-ACBD-BD920DC2FF62}" dt="2024-09-11T11:48:37.538" v="386" actId="478"/>
          <ac:spMkLst>
            <pc:docMk/>
            <pc:sldMk cId="2127460464" sldId="345"/>
            <ac:spMk id="8" creationId="{682939C9-3BF1-F746-6F66-ECB2E32A523A}"/>
          </ac:spMkLst>
        </pc:spChg>
        <pc:grpChg chg="add mod">
          <ac:chgData name="Rowena Hill (EI)" userId="065681b9-2574-4b78-aeb2-86abfaa6c10c" providerId="ADAL" clId="{389F0BC8-AE3A-404C-ACBD-BD920DC2FF62}" dt="2024-09-11T11:48:37.903" v="387"/>
          <ac:grpSpMkLst>
            <pc:docMk/>
            <pc:sldMk cId="2127460464" sldId="345"/>
            <ac:grpSpMk id="3" creationId="{87F802E6-F434-399E-07F6-9109280A17F6}"/>
          </ac:grpSpMkLst>
        </pc:grpChg>
        <pc:grpChg chg="del">
          <ac:chgData name="Rowena Hill (EI)" userId="065681b9-2574-4b78-aeb2-86abfaa6c10c" providerId="ADAL" clId="{389F0BC8-AE3A-404C-ACBD-BD920DC2FF62}" dt="2024-09-11T11:48:35.695" v="385" actId="478"/>
          <ac:grpSpMkLst>
            <pc:docMk/>
            <pc:sldMk cId="2127460464" sldId="345"/>
            <ac:grpSpMk id="9" creationId="{94E4BF1A-4E23-8CF2-6CA1-C2415C20FC3C}"/>
          </ac:grpSpMkLst>
        </pc:grpChg>
        <pc:picChg chg="mod">
          <ac:chgData name="Rowena Hill (EI)" userId="065681b9-2574-4b78-aeb2-86abfaa6c10c" providerId="ADAL" clId="{389F0BC8-AE3A-404C-ACBD-BD920DC2FF62}" dt="2024-09-11T11:48:37.903" v="387"/>
          <ac:picMkLst>
            <pc:docMk/>
            <pc:sldMk cId="2127460464" sldId="345"/>
            <ac:picMk id="4" creationId="{37A10F39-F5DB-28BD-88D7-57A93DD9D71A}"/>
          </ac:picMkLst>
        </pc:picChg>
        <pc:picChg chg="mod">
          <ac:chgData name="Rowena Hill (EI)" userId="065681b9-2574-4b78-aeb2-86abfaa6c10c" providerId="ADAL" clId="{389F0BC8-AE3A-404C-ACBD-BD920DC2FF62}" dt="2024-09-11T11:48:37.903" v="387"/>
          <ac:picMkLst>
            <pc:docMk/>
            <pc:sldMk cId="2127460464" sldId="345"/>
            <ac:picMk id="6" creationId="{9047A70F-9262-5760-FB3E-9CD9B5765ABD}"/>
          </ac:picMkLst>
        </pc:picChg>
      </pc:sldChg>
      <pc:sldChg chg="addSp delSp modSp mod ord">
        <pc:chgData name="Rowena Hill (EI)" userId="065681b9-2574-4b78-aeb2-86abfaa6c10c" providerId="ADAL" clId="{389F0BC8-AE3A-404C-ACBD-BD920DC2FF62}" dt="2024-09-27T10:07:55.503" v="1714"/>
        <pc:sldMkLst>
          <pc:docMk/>
          <pc:sldMk cId="609882309" sldId="346"/>
        </pc:sldMkLst>
        <pc:spChg chg="add mod">
          <ac:chgData name="Rowena Hill (EI)" userId="065681b9-2574-4b78-aeb2-86abfaa6c10c" providerId="ADAL" clId="{389F0BC8-AE3A-404C-ACBD-BD920DC2FF62}" dt="2024-09-11T11:48:12.034" v="374"/>
          <ac:spMkLst>
            <pc:docMk/>
            <pc:sldMk cId="609882309" sldId="346"/>
            <ac:spMk id="2" creationId="{5979CDBF-4FB8-E9E0-9E79-A7CF19CDD972}"/>
          </ac:spMkLst>
        </pc:spChg>
        <pc:spChg chg="del">
          <ac:chgData name="Rowena Hill (EI)" userId="065681b9-2574-4b78-aeb2-86abfaa6c10c" providerId="ADAL" clId="{389F0BC8-AE3A-404C-ACBD-BD920DC2FF62}" dt="2024-09-11T11:48:11.636" v="373" actId="478"/>
          <ac:spMkLst>
            <pc:docMk/>
            <pc:sldMk cId="609882309" sldId="346"/>
            <ac:spMk id="6" creationId="{D2F4261E-F4D1-7BF5-38CD-0B188652916C}"/>
          </ac:spMkLst>
        </pc:spChg>
        <pc:grpChg chg="add mod">
          <ac:chgData name="Rowena Hill (EI)" userId="065681b9-2574-4b78-aeb2-86abfaa6c10c" providerId="ADAL" clId="{389F0BC8-AE3A-404C-ACBD-BD920DC2FF62}" dt="2024-09-11T11:48:12.034" v="374"/>
          <ac:grpSpMkLst>
            <pc:docMk/>
            <pc:sldMk cId="609882309" sldId="346"/>
            <ac:grpSpMk id="3" creationId="{4357793B-9CBA-C0F9-FFBC-461E48694DC6}"/>
          </ac:grpSpMkLst>
        </pc:grpChg>
        <pc:grpChg chg="del">
          <ac:chgData name="Rowena Hill (EI)" userId="065681b9-2574-4b78-aeb2-86abfaa6c10c" providerId="ADAL" clId="{389F0BC8-AE3A-404C-ACBD-BD920DC2FF62}" dt="2024-09-11T11:48:11.636" v="373" actId="478"/>
          <ac:grpSpMkLst>
            <pc:docMk/>
            <pc:sldMk cId="609882309" sldId="346"/>
            <ac:grpSpMk id="7" creationId="{703C4BCC-74EB-6571-5C52-509E746997F1}"/>
          </ac:grpSpMkLst>
        </pc:grpChg>
        <pc:picChg chg="mod">
          <ac:chgData name="Rowena Hill (EI)" userId="065681b9-2574-4b78-aeb2-86abfaa6c10c" providerId="ADAL" clId="{389F0BC8-AE3A-404C-ACBD-BD920DC2FF62}" dt="2024-09-11T11:48:12.034" v="374"/>
          <ac:picMkLst>
            <pc:docMk/>
            <pc:sldMk cId="609882309" sldId="346"/>
            <ac:picMk id="4" creationId="{735ACDF0-880F-169B-F370-34233236680C}"/>
          </ac:picMkLst>
        </pc:picChg>
        <pc:picChg chg="mod">
          <ac:chgData name="Rowena Hill (EI)" userId="065681b9-2574-4b78-aeb2-86abfaa6c10c" providerId="ADAL" clId="{389F0BC8-AE3A-404C-ACBD-BD920DC2FF62}" dt="2024-09-11T11:48:12.034" v="374"/>
          <ac:picMkLst>
            <pc:docMk/>
            <pc:sldMk cId="609882309" sldId="346"/>
            <ac:picMk id="10" creationId="{50EA4EC1-BF68-EA55-6E2C-B7FB38BF205F}"/>
          </ac:picMkLst>
        </pc:picChg>
      </pc:sldChg>
      <pc:sldChg chg="addSp delSp modSp mod modAnim">
        <pc:chgData name="Rowena Hill (EI)" userId="065681b9-2574-4b78-aeb2-86abfaa6c10c" providerId="ADAL" clId="{389F0BC8-AE3A-404C-ACBD-BD920DC2FF62}" dt="2024-09-11T12:04:07.324" v="672"/>
        <pc:sldMkLst>
          <pc:docMk/>
          <pc:sldMk cId="1385512659" sldId="348"/>
        </pc:sldMkLst>
        <pc:spChg chg="del">
          <ac:chgData name="Rowena Hill (EI)" userId="065681b9-2574-4b78-aeb2-86abfaa6c10c" providerId="ADAL" clId="{389F0BC8-AE3A-404C-ACBD-BD920DC2FF62}" dt="2024-09-11T11:48:24.743" v="381" actId="478"/>
          <ac:spMkLst>
            <pc:docMk/>
            <pc:sldMk cId="1385512659" sldId="348"/>
            <ac:spMk id="6" creationId="{5C04A976-72F8-A92F-C4B8-6576C0AF1EFC}"/>
          </ac:spMkLst>
        </pc:spChg>
        <pc:spChg chg="add mod">
          <ac:chgData name="Rowena Hill (EI)" userId="065681b9-2574-4b78-aeb2-86abfaa6c10c" providerId="ADAL" clId="{389F0BC8-AE3A-404C-ACBD-BD920DC2FF62}" dt="2024-09-11T11:48:25.260" v="382"/>
          <ac:spMkLst>
            <pc:docMk/>
            <pc:sldMk cId="1385512659" sldId="348"/>
            <ac:spMk id="7" creationId="{AD98CD12-02D5-757B-AE50-99C7433C39B9}"/>
          </ac:spMkLst>
        </pc:spChg>
        <pc:grpChg chg="del">
          <ac:chgData name="Rowena Hill (EI)" userId="065681b9-2574-4b78-aeb2-86abfaa6c10c" providerId="ADAL" clId="{389F0BC8-AE3A-404C-ACBD-BD920DC2FF62}" dt="2024-09-11T11:48:24.743" v="381" actId="478"/>
          <ac:grpSpMkLst>
            <pc:docMk/>
            <pc:sldMk cId="1385512659" sldId="348"/>
            <ac:grpSpMk id="5" creationId="{065EF692-F303-776E-61CB-9BBD4ACC4B8E}"/>
          </ac:grpSpMkLst>
        </pc:grpChg>
        <pc:grpChg chg="add mod">
          <ac:chgData name="Rowena Hill (EI)" userId="065681b9-2574-4b78-aeb2-86abfaa6c10c" providerId="ADAL" clId="{389F0BC8-AE3A-404C-ACBD-BD920DC2FF62}" dt="2024-09-11T11:48:25.260" v="382"/>
          <ac:grpSpMkLst>
            <pc:docMk/>
            <pc:sldMk cId="1385512659" sldId="348"/>
            <ac:grpSpMk id="10" creationId="{C38D7D79-A7EB-60D0-C768-E3C35305FF78}"/>
          </ac:grpSpMkLst>
        </pc:grpChg>
        <pc:picChg chg="mod">
          <ac:chgData name="Rowena Hill (EI)" userId="065681b9-2574-4b78-aeb2-86abfaa6c10c" providerId="ADAL" clId="{389F0BC8-AE3A-404C-ACBD-BD920DC2FF62}" dt="2024-09-11T11:48:25.260" v="382"/>
          <ac:picMkLst>
            <pc:docMk/>
            <pc:sldMk cId="1385512659" sldId="348"/>
            <ac:picMk id="11" creationId="{6629D8B6-D254-35F6-B4EF-E31AB9BEB1E3}"/>
          </ac:picMkLst>
        </pc:picChg>
        <pc:picChg chg="mod">
          <ac:chgData name="Rowena Hill (EI)" userId="065681b9-2574-4b78-aeb2-86abfaa6c10c" providerId="ADAL" clId="{389F0BC8-AE3A-404C-ACBD-BD920DC2FF62}" dt="2024-09-11T11:48:25.260" v="382"/>
          <ac:picMkLst>
            <pc:docMk/>
            <pc:sldMk cId="1385512659" sldId="348"/>
            <ac:picMk id="12" creationId="{63FA32C0-BE44-FE56-4FFD-81741F48F579}"/>
          </ac:picMkLst>
        </pc:picChg>
      </pc:sldChg>
      <pc:sldChg chg="addSp delSp modSp mod">
        <pc:chgData name="Rowena Hill (EI)" userId="065681b9-2574-4b78-aeb2-86abfaa6c10c" providerId="ADAL" clId="{389F0BC8-AE3A-404C-ACBD-BD920DC2FF62}" dt="2024-09-11T12:04:37.841" v="675" actId="1076"/>
        <pc:sldMkLst>
          <pc:docMk/>
          <pc:sldMk cId="4066277237" sldId="349"/>
        </pc:sldMkLst>
        <pc:spChg chg="add del mod">
          <ac:chgData name="Rowena Hill (EI)" userId="065681b9-2574-4b78-aeb2-86abfaa6c10c" providerId="ADAL" clId="{389F0BC8-AE3A-404C-ACBD-BD920DC2FF62}" dt="2024-09-11T11:48:18.089" v="377" actId="478"/>
          <ac:spMkLst>
            <pc:docMk/>
            <pc:sldMk cId="4066277237" sldId="349"/>
            <ac:spMk id="2" creationId="{C217DE4F-FDC2-AE47-823C-A91B40DA3A64}"/>
          </ac:spMkLst>
        </pc:spChg>
        <pc:spChg chg="add mod">
          <ac:chgData name="Rowena Hill (EI)" userId="065681b9-2574-4b78-aeb2-86abfaa6c10c" providerId="ADAL" clId="{389F0BC8-AE3A-404C-ACBD-BD920DC2FF62}" dt="2024-09-11T11:48:18.447" v="378"/>
          <ac:spMkLst>
            <pc:docMk/>
            <pc:sldMk cId="4066277237" sldId="349"/>
            <ac:spMk id="7" creationId="{9B5E1649-0A3B-4833-B093-4767E49853EC}"/>
          </ac:spMkLst>
        </pc:spChg>
        <pc:grpChg chg="add del mod">
          <ac:chgData name="Rowena Hill (EI)" userId="065681b9-2574-4b78-aeb2-86abfaa6c10c" providerId="ADAL" clId="{389F0BC8-AE3A-404C-ACBD-BD920DC2FF62}" dt="2024-09-11T11:48:18.089" v="377" actId="478"/>
          <ac:grpSpMkLst>
            <pc:docMk/>
            <pc:sldMk cId="4066277237" sldId="349"/>
            <ac:grpSpMk id="3" creationId="{5584AB00-D301-DEA4-1E69-9FD19AFD96D0}"/>
          </ac:grpSpMkLst>
        </pc:grpChg>
        <pc:grpChg chg="add mod">
          <ac:chgData name="Rowena Hill (EI)" userId="065681b9-2574-4b78-aeb2-86abfaa6c10c" providerId="ADAL" clId="{389F0BC8-AE3A-404C-ACBD-BD920DC2FF62}" dt="2024-09-11T11:48:18.447" v="378"/>
          <ac:grpSpMkLst>
            <pc:docMk/>
            <pc:sldMk cId="4066277237" sldId="349"/>
            <ac:grpSpMk id="8" creationId="{D3082882-1F80-1F64-0BC3-3A5E54DBA083}"/>
          </ac:grpSpMkLst>
        </pc:grpChg>
        <pc:picChg chg="mod">
          <ac:chgData name="Rowena Hill (EI)" userId="065681b9-2574-4b78-aeb2-86abfaa6c10c" providerId="ADAL" clId="{389F0BC8-AE3A-404C-ACBD-BD920DC2FF62}" dt="2024-09-11T11:12:20.720" v="2"/>
          <ac:picMkLst>
            <pc:docMk/>
            <pc:sldMk cId="4066277237" sldId="349"/>
            <ac:picMk id="4" creationId="{FF418A7B-DCC5-4AB2-D959-7F22176154D7}"/>
          </ac:picMkLst>
        </pc:picChg>
        <pc:picChg chg="mod">
          <ac:chgData name="Rowena Hill (EI)" userId="065681b9-2574-4b78-aeb2-86abfaa6c10c" providerId="ADAL" clId="{389F0BC8-AE3A-404C-ACBD-BD920DC2FF62}" dt="2024-09-11T12:04:37.841" v="675" actId="1076"/>
          <ac:picMkLst>
            <pc:docMk/>
            <pc:sldMk cId="4066277237" sldId="349"/>
            <ac:picMk id="5" creationId="{27A8F606-ADA2-0F5B-50F5-AEA2B2B942C9}"/>
          </ac:picMkLst>
        </pc:picChg>
        <pc:picChg chg="mod">
          <ac:chgData name="Rowena Hill (EI)" userId="065681b9-2574-4b78-aeb2-86abfaa6c10c" providerId="ADAL" clId="{389F0BC8-AE3A-404C-ACBD-BD920DC2FF62}" dt="2024-09-11T11:12:20.720" v="2"/>
          <ac:picMkLst>
            <pc:docMk/>
            <pc:sldMk cId="4066277237" sldId="349"/>
            <ac:picMk id="6" creationId="{69509DA6-F102-2B25-52E1-C30B2F81BF09}"/>
          </ac:picMkLst>
        </pc:picChg>
        <pc:picChg chg="mod">
          <ac:chgData name="Rowena Hill (EI)" userId="065681b9-2574-4b78-aeb2-86abfaa6c10c" providerId="ADAL" clId="{389F0BC8-AE3A-404C-ACBD-BD920DC2FF62}" dt="2024-09-11T11:48:18.447" v="378"/>
          <ac:picMkLst>
            <pc:docMk/>
            <pc:sldMk cId="4066277237" sldId="349"/>
            <ac:picMk id="9" creationId="{70C68A47-4263-B20B-18FF-42C5579E803A}"/>
          </ac:picMkLst>
        </pc:picChg>
        <pc:picChg chg="mod">
          <ac:chgData name="Rowena Hill (EI)" userId="065681b9-2574-4b78-aeb2-86abfaa6c10c" providerId="ADAL" clId="{389F0BC8-AE3A-404C-ACBD-BD920DC2FF62}" dt="2024-09-11T11:48:18.447" v="378"/>
          <ac:picMkLst>
            <pc:docMk/>
            <pc:sldMk cId="4066277237" sldId="349"/>
            <ac:picMk id="10" creationId="{2502BCA1-EF7B-3F98-8546-3D235CF8F486}"/>
          </ac:picMkLst>
        </pc:picChg>
      </pc:sldChg>
      <pc:sldChg chg="addSp delSp modSp new mod modAnim">
        <pc:chgData name="Rowena Hill (EI)" userId="065681b9-2574-4b78-aeb2-86abfaa6c10c" providerId="ADAL" clId="{389F0BC8-AE3A-404C-ACBD-BD920DC2FF62}" dt="2024-09-27T10:33:35.619" v="1723"/>
        <pc:sldMkLst>
          <pc:docMk/>
          <pc:sldMk cId="956717053" sldId="350"/>
        </pc:sldMkLst>
        <pc:spChg chg="del">
          <ac:chgData name="Rowena Hill (EI)" userId="065681b9-2574-4b78-aeb2-86abfaa6c10c" providerId="ADAL" clId="{389F0BC8-AE3A-404C-ACBD-BD920DC2FF62}" dt="2024-09-11T13:39:15.308" v="1363" actId="478"/>
          <ac:spMkLst>
            <pc:docMk/>
            <pc:sldMk cId="956717053" sldId="350"/>
            <ac:spMk id="2" creationId="{F6859B71-2600-3145-51BA-F7E042BE677E}"/>
          </ac:spMkLst>
        </pc:spChg>
        <pc:spChg chg="del">
          <ac:chgData name="Rowena Hill (EI)" userId="065681b9-2574-4b78-aeb2-86abfaa6c10c" providerId="ADAL" clId="{389F0BC8-AE3A-404C-ACBD-BD920DC2FF62}" dt="2024-09-11T13:39:15.308" v="1363" actId="478"/>
          <ac:spMkLst>
            <pc:docMk/>
            <pc:sldMk cId="956717053" sldId="350"/>
            <ac:spMk id="3" creationId="{7F6DB861-31B0-B956-F67F-3309B4C473FB}"/>
          </ac:spMkLst>
        </pc:spChg>
        <pc:spChg chg="add mod">
          <ac:chgData name="Rowena Hill (EI)" userId="065681b9-2574-4b78-aeb2-86abfaa6c10c" providerId="ADAL" clId="{389F0BC8-AE3A-404C-ACBD-BD920DC2FF62}" dt="2024-09-11T13:39:19.120" v="1364"/>
          <ac:spMkLst>
            <pc:docMk/>
            <pc:sldMk cId="956717053" sldId="350"/>
            <ac:spMk id="4" creationId="{5CCDE5EA-DB1B-D1A3-7FE0-6F8795ECB445}"/>
          </ac:spMkLst>
        </pc:spChg>
        <pc:spChg chg="add mod">
          <ac:chgData name="Rowena Hill (EI)" userId="065681b9-2574-4b78-aeb2-86abfaa6c10c" providerId="ADAL" clId="{389F0BC8-AE3A-404C-ACBD-BD920DC2FF62}" dt="2024-09-11T13:43:40.524" v="1502" actId="1076"/>
          <ac:spMkLst>
            <pc:docMk/>
            <pc:sldMk cId="956717053" sldId="350"/>
            <ac:spMk id="8" creationId="{B3C5D273-1F82-E728-7A7C-BD9D4FA94BF2}"/>
          </ac:spMkLst>
        </pc:spChg>
        <pc:spChg chg="add mod">
          <ac:chgData name="Rowena Hill (EI)" userId="065681b9-2574-4b78-aeb2-86abfaa6c10c" providerId="ADAL" clId="{389F0BC8-AE3A-404C-ACBD-BD920DC2FF62}" dt="2024-09-11T13:43:44.382" v="1503" actId="1076"/>
          <ac:spMkLst>
            <pc:docMk/>
            <pc:sldMk cId="956717053" sldId="350"/>
            <ac:spMk id="9" creationId="{A743839F-8CD6-C4A0-94C8-9930B52B9893}"/>
          </ac:spMkLst>
        </pc:spChg>
        <pc:grpChg chg="add mod">
          <ac:chgData name="Rowena Hill (EI)" userId="065681b9-2574-4b78-aeb2-86abfaa6c10c" providerId="ADAL" clId="{389F0BC8-AE3A-404C-ACBD-BD920DC2FF62}" dt="2024-09-11T13:39:19.120" v="1364"/>
          <ac:grpSpMkLst>
            <pc:docMk/>
            <pc:sldMk cId="956717053" sldId="350"/>
            <ac:grpSpMk id="5" creationId="{CD8A6EC1-402D-EA84-4568-11258D85F7EE}"/>
          </ac:grpSpMkLst>
        </pc:grpChg>
        <pc:picChg chg="add mod">
          <ac:chgData name="Rowena Hill (EI)" userId="065681b9-2574-4b78-aeb2-86abfaa6c10c" providerId="ADAL" clId="{389F0BC8-AE3A-404C-ACBD-BD920DC2FF62}" dt="2024-09-27T10:33:35.619" v="1723"/>
          <ac:picMkLst>
            <pc:docMk/>
            <pc:sldMk cId="956717053" sldId="350"/>
            <ac:picMk id="2" creationId="{B3D3BDC4-A02F-50D0-525F-67363DA372BC}"/>
          </ac:picMkLst>
        </pc:picChg>
        <pc:picChg chg="mod">
          <ac:chgData name="Rowena Hill (EI)" userId="065681b9-2574-4b78-aeb2-86abfaa6c10c" providerId="ADAL" clId="{389F0BC8-AE3A-404C-ACBD-BD920DC2FF62}" dt="2024-09-11T13:39:19.120" v="1364"/>
          <ac:picMkLst>
            <pc:docMk/>
            <pc:sldMk cId="956717053" sldId="350"/>
            <ac:picMk id="6" creationId="{851369A2-9ABC-927B-68B8-234E6B815604}"/>
          </ac:picMkLst>
        </pc:picChg>
        <pc:picChg chg="mod">
          <ac:chgData name="Rowena Hill (EI)" userId="065681b9-2574-4b78-aeb2-86abfaa6c10c" providerId="ADAL" clId="{389F0BC8-AE3A-404C-ACBD-BD920DC2FF62}" dt="2024-09-11T13:39:19.120" v="1364"/>
          <ac:picMkLst>
            <pc:docMk/>
            <pc:sldMk cId="956717053" sldId="350"/>
            <ac:picMk id="7" creationId="{B142EF5C-0F0A-A9A1-AE0D-44E50D495A91}"/>
          </ac:picMkLst>
        </pc:picChg>
      </pc:sldChg>
      <pc:sldChg chg="add">
        <pc:chgData name="Rowena Hill (EI)" userId="065681b9-2574-4b78-aeb2-86abfaa6c10c" providerId="ADAL" clId="{389F0BC8-AE3A-404C-ACBD-BD920DC2FF62}" dt="2024-09-23T10:28:02.703" v="1545" actId="2890"/>
        <pc:sldMkLst>
          <pc:docMk/>
          <pc:sldMk cId="193151190" sldId="351"/>
        </pc:sldMkLst>
      </pc:sldChg>
      <pc:sldChg chg="addSp delSp modSp add mod delAnim">
        <pc:chgData name="Rowena Hill (EI)" userId="065681b9-2574-4b78-aeb2-86abfaa6c10c" providerId="ADAL" clId="{389F0BC8-AE3A-404C-ACBD-BD920DC2FF62}" dt="2024-09-23T10:31:25.745" v="1596" actId="478"/>
        <pc:sldMkLst>
          <pc:docMk/>
          <pc:sldMk cId="3268611317" sldId="352"/>
        </pc:sldMkLst>
        <pc:spChg chg="del">
          <ac:chgData name="Rowena Hill (EI)" userId="065681b9-2574-4b78-aeb2-86abfaa6c10c" providerId="ADAL" clId="{389F0BC8-AE3A-404C-ACBD-BD920DC2FF62}" dt="2024-09-23T10:30:39.691" v="1584" actId="478"/>
          <ac:spMkLst>
            <pc:docMk/>
            <pc:sldMk cId="3268611317" sldId="352"/>
            <ac:spMk id="9" creationId="{CA459037-1BC7-00B1-172E-A03CFADE839A}"/>
          </ac:spMkLst>
        </pc:spChg>
        <pc:spChg chg="del">
          <ac:chgData name="Rowena Hill (EI)" userId="065681b9-2574-4b78-aeb2-86abfaa6c10c" providerId="ADAL" clId="{389F0BC8-AE3A-404C-ACBD-BD920DC2FF62}" dt="2024-09-23T10:31:25.745" v="1596" actId="478"/>
          <ac:spMkLst>
            <pc:docMk/>
            <pc:sldMk cId="3268611317" sldId="352"/>
            <ac:spMk id="11" creationId="{6229512F-2C9E-695B-DC13-9975E1B1A38E}"/>
          </ac:spMkLst>
        </pc:spChg>
        <pc:spChg chg="add mod">
          <ac:chgData name="Rowena Hill (EI)" userId="065681b9-2574-4b78-aeb2-86abfaa6c10c" providerId="ADAL" clId="{389F0BC8-AE3A-404C-ACBD-BD920DC2FF62}" dt="2024-09-23T10:31:19.108" v="1594" actId="1076"/>
          <ac:spMkLst>
            <pc:docMk/>
            <pc:sldMk cId="3268611317" sldId="352"/>
            <ac:spMk id="12" creationId="{6A357BAA-809A-FA8C-E0B6-18AD9D2F2DB0}"/>
          </ac:spMkLst>
        </pc:spChg>
        <pc:spChg chg="del">
          <ac:chgData name="Rowena Hill (EI)" userId="065681b9-2574-4b78-aeb2-86abfaa6c10c" providerId="ADAL" clId="{389F0BC8-AE3A-404C-ACBD-BD920DC2FF62}" dt="2024-09-23T10:30:06.780" v="1577" actId="478"/>
          <ac:spMkLst>
            <pc:docMk/>
            <pc:sldMk cId="3268611317" sldId="352"/>
            <ac:spMk id="14" creationId="{79A60F4C-0DBA-946D-6082-4F4C663A340A}"/>
          </ac:spMkLst>
        </pc:spChg>
        <pc:picChg chg="del">
          <ac:chgData name="Rowena Hill (EI)" userId="065681b9-2574-4b78-aeb2-86abfaa6c10c" providerId="ADAL" clId="{389F0BC8-AE3A-404C-ACBD-BD920DC2FF62}" dt="2024-09-23T10:30:03.548" v="1575" actId="478"/>
          <ac:picMkLst>
            <pc:docMk/>
            <pc:sldMk cId="3268611317" sldId="352"/>
            <ac:picMk id="8" creationId="{AE7D7B64-6BDD-6EF7-B05D-BC76DC652ED5}"/>
          </ac:picMkLst>
        </pc:picChg>
        <pc:picChg chg="mod">
          <ac:chgData name="Rowena Hill (EI)" userId="065681b9-2574-4b78-aeb2-86abfaa6c10c" providerId="ADAL" clId="{389F0BC8-AE3A-404C-ACBD-BD920DC2FF62}" dt="2024-09-23T10:31:23.455" v="1595" actId="1076"/>
          <ac:picMkLst>
            <pc:docMk/>
            <pc:sldMk cId="3268611317" sldId="352"/>
            <ac:picMk id="10" creationId="{D2AC83EA-35CC-19A1-056C-468260EFAE48}"/>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A128B3E-C578-424C-8D02-05814FE40861}" type="datetimeFigureOut">
              <a:rPr lang="en-GB" smtClean="0"/>
              <a:t>07/10/2024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D69B431-D244-4F2B-9B45-624B785A1CC4}" type="slidenum">
              <a:rPr lang="en-GB" smtClean="0"/>
              <a:t>‹#›</a:t>
            </a:fld>
            <a:endParaRPr lang="en-GB"/>
          </a:p>
        </p:txBody>
      </p:sp>
    </p:spTree>
    <p:extLst>
      <p:ext uri="{BB962C8B-B14F-4D97-AF65-F5344CB8AC3E}">
        <p14:creationId xmlns:p14="http://schemas.microsoft.com/office/powerpoint/2010/main" val="28859599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1D69B431-D244-4F2B-9B45-624B785A1CC4}" type="slidenum">
              <a:rPr lang="en-GB" smtClean="0"/>
              <a:t>21</a:t>
            </a:fld>
            <a:endParaRPr lang="en-GB"/>
          </a:p>
        </p:txBody>
      </p:sp>
    </p:spTree>
    <p:extLst>
      <p:ext uri="{BB962C8B-B14F-4D97-AF65-F5344CB8AC3E}">
        <p14:creationId xmlns:p14="http://schemas.microsoft.com/office/powerpoint/2010/main" val="3271038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1D158E-55C7-E0C4-D169-0ED34A8A3CA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55FDADEF-4F1B-508A-B1A8-ACF39B8029D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A3621158-D256-346D-FF1E-E2798A7B4925}"/>
              </a:ext>
            </a:extLst>
          </p:cNvPr>
          <p:cNvSpPr>
            <a:spLocks noGrp="1"/>
          </p:cNvSpPr>
          <p:nvPr>
            <p:ph type="dt" sz="half" idx="10"/>
          </p:nvPr>
        </p:nvSpPr>
        <p:spPr/>
        <p:txBody>
          <a:bodyPr/>
          <a:lstStyle/>
          <a:p>
            <a:fld id="{21339479-3B96-44EF-8B93-51CC04794C49}" type="datetimeFigureOut">
              <a:rPr lang="en-GB" smtClean="0"/>
              <a:t>07/10/2024</a:t>
            </a:fld>
            <a:endParaRPr lang="en-GB"/>
          </a:p>
        </p:txBody>
      </p:sp>
      <p:sp>
        <p:nvSpPr>
          <p:cNvPr id="5" name="Footer Placeholder 4">
            <a:extLst>
              <a:ext uri="{FF2B5EF4-FFF2-40B4-BE49-F238E27FC236}">
                <a16:creationId xmlns:a16="http://schemas.microsoft.com/office/drawing/2014/main" id="{1765196F-01D4-838E-7806-7E005054069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FDDAB97-83B8-AEE3-9A63-68F9D432B64E}"/>
              </a:ext>
            </a:extLst>
          </p:cNvPr>
          <p:cNvSpPr>
            <a:spLocks noGrp="1"/>
          </p:cNvSpPr>
          <p:nvPr>
            <p:ph type="sldNum" sz="quarter" idx="12"/>
          </p:nvPr>
        </p:nvSpPr>
        <p:spPr/>
        <p:txBody>
          <a:bodyPr/>
          <a:lstStyle/>
          <a:p>
            <a:fld id="{5AE75E72-8671-4316-A867-5915A8A56CFC}" type="slidenum">
              <a:rPr lang="en-GB" smtClean="0"/>
              <a:t>‹#›</a:t>
            </a:fld>
            <a:endParaRPr lang="en-GB"/>
          </a:p>
        </p:txBody>
      </p:sp>
    </p:spTree>
    <p:extLst>
      <p:ext uri="{BB962C8B-B14F-4D97-AF65-F5344CB8AC3E}">
        <p14:creationId xmlns:p14="http://schemas.microsoft.com/office/powerpoint/2010/main" val="23247631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6685DD-D3D1-1D97-3EF9-2C4A1085FBE8}"/>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90CBD2C6-23AF-34EA-A678-81B16F5BA0C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AD2365F-150F-913D-4077-F546C7722689}"/>
              </a:ext>
            </a:extLst>
          </p:cNvPr>
          <p:cNvSpPr>
            <a:spLocks noGrp="1"/>
          </p:cNvSpPr>
          <p:nvPr>
            <p:ph type="dt" sz="half" idx="10"/>
          </p:nvPr>
        </p:nvSpPr>
        <p:spPr/>
        <p:txBody>
          <a:bodyPr/>
          <a:lstStyle/>
          <a:p>
            <a:fld id="{21339479-3B96-44EF-8B93-51CC04794C49}" type="datetimeFigureOut">
              <a:rPr lang="en-GB" smtClean="0"/>
              <a:t>07/10/2024</a:t>
            </a:fld>
            <a:endParaRPr lang="en-GB"/>
          </a:p>
        </p:txBody>
      </p:sp>
      <p:sp>
        <p:nvSpPr>
          <p:cNvPr id="5" name="Footer Placeholder 4">
            <a:extLst>
              <a:ext uri="{FF2B5EF4-FFF2-40B4-BE49-F238E27FC236}">
                <a16:creationId xmlns:a16="http://schemas.microsoft.com/office/drawing/2014/main" id="{BE93076E-7F99-3983-54A6-165EDE1BF26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BD8659E-9F71-075F-8B98-24680E55AE31}"/>
              </a:ext>
            </a:extLst>
          </p:cNvPr>
          <p:cNvSpPr>
            <a:spLocks noGrp="1"/>
          </p:cNvSpPr>
          <p:nvPr>
            <p:ph type="sldNum" sz="quarter" idx="12"/>
          </p:nvPr>
        </p:nvSpPr>
        <p:spPr/>
        <p:txBody>
          <a:bodyPr/>
          <a:lstStyle/>
          <a:p>
            <a:fld id="{5AE75E72-8671-4316-A867-5915A8A56CFC}" type="slidenum">
              <a:rPr lang="en-GB" smtClean="0"/>
              <a:t>‹#›</a:t>
            </a:fld>
            <a:endParaRPr lang="en-GB"/>
          </a:p>
        </p:txBody>
      </p:sp>
    </p:spTree>
    <p:extLst>
      <p:ext uri="{BB962C8B-B14F-4D97-AF65-F5344CB8AC3E}">
        <p14:creationId xmlns:p14="http://schemas.microsoft.com/office/powerpoint/2010/main" val="5622221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6A5D85F-212D-5945-8FC4-C6E9183F5F85}"/>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072769C1-E4D2-11C9-F6BA-1A264926ACC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1B0312E-7021-53E8-4513-F52257D5D49F}"/>
              </a:ext>
            </a:extLst>
          </p:cNvPr>
          <p:cNvSpPr>
            <a:spLocks noGrp="1"/>
          </p:cNvSpPr>
          <p:nvPr>
            <p:ph type="dt" sz="half" idx="10"/>
          </p:nvPr>
        </p:nvSpPr>
        <p:spPr/>
        <p:txBody>
          <a:bodyPr/>
          <a:lstStyle/>
          <a:p>
            <a:fld id="{21339479-3B96-44EF-8B93-51CC04794C49}" type="datetimeFigureOut">
              <a:rPr lang="en-GB" smtClean="0"/>
              <a:t>07/10/2024</a:t>
            </a:fld>
            <a:endParaRPr lang="en-GB"/>
          </a:p>
        </p:txBody>
      </p:sp>
      <p:sp>
        <p:nvSpPr>
          <p:cNvPr id="5" name="Footer Placeholder 4">
            <a:extLst>
              <a:ext uri="{FF2B5EF4-FFF2-40B4-BE49-F238E27FC236}">
                <a16:creationId xmlns:a16="http://schemas.microsoft.com/office/drawing/2014/main" id="{0FCE8538-FD02-1AF4-A605-4FDFBE9D9EF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F62481ED-0280-DFF4-825A-1FFD079B6D56}"/>
              </a:ext>
            </a:extLst>
          </p:cNvPr>
          <p:cNvSpPr>
            <a:spLocks noGrp="1"/>
          </p:cNvSpPr>
          <p:nvPr>
            <p:ph type="sldNum" sz="quarter" idx="12"/>
          </p:nvPr>
        </p:nvSpPr>
        <p:spPr/>
        <p:txBody>
          <a:bodyPr/>
          <a:lstStyle/>
          <a:p>
            <a:fld id="{5AE75E72-8671-4316-A867-5915A8A56CFC}" type="slidenum">
              <a:rPr lang="en-GB" smtClean="0"/>
              <a:t>‹#›</a:t>
            </a:fld>
            <a:endParaRPr lang="en-GB"/>
          </a:p>
        </p:txBody>
      </p:sp>
    </p:spTree>
    <p:extLst>
      <p:ext uri="{BB962C8B-B14F-4D97-AF65-F5344CB8AC3E}">
        <p14:creationId xmlns:p14="http://schemas.microsoft.com/office/powerpoint/2010/main" val="39555707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36C5C1-3943-7E48-E768-817695D581E0}"/>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EDAE273F-D8A3-82F6-746C-EB72A3EE1FC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C2B24624-11D4-5856-76E2-BB12B7420602}"/>
              </a:ext>
            </a:extLst>
          </p:cNvPr>
          <p:cNvSpPr>
            <a:spLocks noGrp="1"/>
          </p:cNvSpPr>
          <p:nvPr>
            <p:ph type="dt" sz="half" idx="10"/>
          </p:nvPr>
        </p:nvSpPr>
        <p:spPr/>
        <p:txBody>
          <a:bodyPr/>
          <a:lstStyle/>
          <a:p>
            <a:fld id="{21339479-3B96-44EF-8B93-51CC04794C49}" type="datetimeFigureOut">
              <a:rPr lang="en-GB" smtClean="0"/>
              <a:t>07/10/2024</a:t>
            </a:fld>
            <a:endParaRPr lang="en-GB"/>
          </a:p>
        </p:txBody>
      </p:sp>
      <p:sp>
        <p:nvSpPr>
          <p:cNvPr id="5" name="Footer Placeholder 4">
            <a:extLst>
              <a:ext uri="{FF2B5EF4-FFF2-40B4-BE49-F238E27FC236}">
                <a16:creationId xmlns:a16="http://schemas.microsoft.com/office/drawing/2014/main" id="{905EA7C3-0398-6B29-EE7B-374A6910E02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1A00413-EBE8-04D7-A8A7-F3DD6BA666D9}"/>
              </a:ext>
            </a:extLst>
          </p:cNvPr>
          <p:cNvSpPr>
            <a:spLocks noGrp="1"/>
          </p:cNvSpPr>
          <p:nvPr>
            <p:ph type="sldNum" sz="quarter" idx="12"/>
          </p:nvPr>
        </p:nvSpPr>
        <p:spPr/>
        <p:txBody>
          <a:bodyPr/>
          <a:lstStyle/>
          <a:p>
            <a:fld id="{5AE75E72-8671-4316-A867-5915A8A56CFC}" type="slidenum">
              <a:rPr lang="en-GB" smtClean="0"/>
              <a:t>‹#›</a:t>
            </a:fld>
            <a:endParaRPr lang="en-GB"/>
          </a:p>
        </p:txBody>
      </p:sp>
    </p:spTree>
    <p:extLst>
      <p:ext uri="{BB962C8B-B14F-4D97-AF65-F5344CB8AC3E}">
        <p14:creationId xmlns:p14="http://schemas.microsoft.com/office/powerpoint/2010/main" val="20821533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1FF513-C8EC-A8BD-4204-11EC1F204EC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86F8D25D-7531-AA37-0BD5-7B9A8F0FB62D}"/>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31952B2-52CD-57FF-28FB-B57E966CCB7F}"/>
              </a:ext>
            </a:extLst>
          </p:cNvPr>
          <p:cNvSpPr>
            <a:spLocks noGrp="1"/>
          </p:cNvSpPr>
          <p:nvPr>
            <p:ph type="dt" sz="half" idx="10"/>
          </p:nvPr>
        </p:nvSpPr>
        <p:spPr/>
        <p:txBody>
          <a:bodyPr/>
          <a:lstStyle/>
          <a:p>
            <a:fld id="{21339479-3B96-44EF-8B93-51CC04794C49}" type="datetimeFigureOut">
              <a:rPr lang="en-GB" smtClean="0"/>
              <a:t>07/10/2024</a:t>
            </a:fld>
            <a:endParaRPr lang="en-GB"/>
          </a:p>
        </p:txBody>
      </p:sp>
      <p:sp>
        <p:nvSpPr>
          <p:cNvPr id="5" name="Footer Placeholder 4">
            <a:extLst>
              <a:ext uri="{FF2B5EF4-FFF2-40B4-BE49-F238E27FC236}">
                <a16:creationId xmlns:a16="http://schemas.microsoft.com/office/drawing/2014/main" id="{011F853D-7255-0976-7FAD-AD79315AF43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A5926A2-7A04-E4A8-26AC-F4E64EB80468}"/>
              </a:ext>
            </a:extLst>
          </p:cNvPr>
          <p:cNvSpPr>
            <a:spLocks noGrp="1"/>
          </p:cNvSpPr>
          <p:nvPr>
            <p:ph type="sldNum" sz="quarter" idx="12"/>
          </p:nvPr>
        </p:nvSpPr>
        <p:spPr/>
        <p:txBody>
          <a:bodyPr/>
          <a:lstStyle/>
          <a:p>
            <a:fld id="{5AE75E72-8671-4316-A867-5915A8A56CFC}" type="slidenum">
              <a:rPr lang="en-GB" smtClean="0"/>
              <a:t>‹#›</a:t>
            </a:fld>
            <a:endParaRPr lang="en-GB"/>
          </a:p>
        </p:txBody>
      </p:sp>
    </p:spTree>
    <p:extLst>
      <p:ext uri="{BB962C8B-B14F-4D97-AF65-F5344CB8AC3E}">
        <p14:creationId xmlns:p14="http://schemas.microsoft.com/office/powerpoint/2010/main" val="20796912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78F5A-CCC6-F5E3-F25B-C46890992F56}"/>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ED7860D7-CF87-034A-0296-7AE34610A37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9CC40707-63DB-4E2D-0522-F9381A5111C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E5845A34-597D-9CCF-9B23-E1F41EB49E80}"/>
              </a:ext>
            </a:extLst>
          </p:cNvPr>
          <p:cNvSpPr>
            <a:spLocks noGrp="1"/>
          </p:cNvSpPr>
          <p:nvPr>
            <p:ph type="dt" sz="half" idx="10"/>
          </p:nvPr>
        </p:nvSpPr>
        <p:spPr/>
        <p:txBody>
          <a:bodyPr/>
          <a:lstStyle/>
          <a:p>
            <a:fld id="{21339479-3B96-44EF-8B93-51CC04794C49}" type="datetimeFigureOut">
              <a:rPr lang="en-GB" smtClean="0"/>
              <a:t>07/10/2024</a:t>
            </a:fld>
            <a:endParaRPr lang="en-GB"/>
          </a:p>
        </p:txBody>
      </p:sp>
      <p:sp>
        <p:nvSpPr>
          <p:cNvPr id="6" name="Footer Placeholder 5">
            <a:extLst>
              <a:ext uri="{FF2B5EF4-FFF2-40B4-BE49-F238E27FC236}">
                <a16:creationId xmlns:a16="http://schemas.microsoft.com/office/drawing/2014/main" id="{F1F494AD-6FCE-9D17-004D-AA2A9C594B09}"/>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3DE3E9B7-5948-5E89-65D3-25F78D23A483}"/>
              </a:ext>
            </a:extLst>
          </p:cNvPr>
          <p:cNvSpPr>
            <a:spLocks noGrp="1"/>
          </p:cNvSpPr>
          <p:nvPr>
            <p:ph type="sldNum" sz="quarter" idx="12"/>
          </p:nvPr>
        </p:nvSpPr>
        <p:spPr/>
        <p:txBody>
          <a:bodyPr/>
          <a:lstStyle/>
          <a:p>
            <a:fld id="{5AE75E72-8671-4316-A867-5915A8A56CFC}" type="slidenum">
              <a:rPr lang="en-GB" smtClean="0"/>
              <a:t>‹#›</a:t>
            </a:fld>
            <a:endParaRPr lang="en-GB"/>
          </a:p>
        </p:txBody>
      </p:sp>
    </p:spTree>
    <p:extLst>
      <p:ext uri="{BB962C8B-B14F-4D97-AF65-F5344CB8AC3E}">
        <p14:creationId xmlns:p14="http://schemas.microsoft.com/office/powerpoint/2010/main" val="34042310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CAD640-FD39-05AF-2856-5F2B1E9FB56D}"/>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7EC9A731-8573-1ACC-54D7-7AABB6ED874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E709444-CAA1-5952-8F3C-F90D6BCBCD3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789F2398-BD09-E99D-0694-A264D884552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396E658-F797-6C36-7899-5F8FC876790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4EBD9A86-2930-5AD6-272B-F12C161476B0}"/>
              </a:ext>
            </a:extLst>
          </p:cNvPr>
          <p:cNvSpPr>
            <a:spLocks noGrp="1"/>
          </p:cNvSpPr>
          <p:nvPr>
            <p:ph type="dt" sz="half" idx="10"/>
          </p:nvPr>
        </p:nvSpPr>
        <p:spPr/>
        <p:txBody>
          <a:bodyPr/>
          <a:lstStyle/>
          <a:p>
            <a:fld id="{21339479-3B96-44EF-8B93-51CC04794C49}" type="datetimeFigureOut">
              <a:rPr lang="en-GB" smtClean="0"/>
              <a:t>07/10/2024</a:t>
            </a:fld>
            <a:endParaRPr lang="en-GB"/>
          </a:p>
        </p:txBody>
      </p:sp>
      <p:sp>
        <p:nvSpPr>
          <p:cNvPr id="8" name="Footer Placeholder 7">
            <a:extLst>
              <a:ext uri="{FF2B5EF4-FFF2-40B4-BE49-F238E27FC236}">
                <a16:creationId xmlns:a16="http://schemas.microsoft.com/office/drawing/2014/main" id="{5BEC71AC-9620-677C-FA56-E75240A15C01}"/>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0F42EE13-7FB2-663C-9105-5C649DF2F566}"/>
              </a:ext>
            </a:extLst>
          </p:cNvPr>
          <p:cNvSpPr>
            <a:spLocks noGrp="1"/>
          </p:cNvSpPr>
          <p:nvPr>
            <p:ph type="sldNum" sz="quarter" idx="12"/>
          </p:nvPr>
        </p:nvSpPr>
        <p:spPr/>
        <p:txBody>
          <a:bodyPr/>
          <a:lstStyle/>
          <a:p>
            <a:fld id="{5AE75E72-8671-4316-A867-5915A8A56CFC}" type="slidenum">
              <a:rPr lang="en-GB" smtClean="0"/>
              <a:t>‹#›</a:t>
            </a:fld>
            <a:endParaRPr lang="en-GB"/>
          </a:p>
        </p:txBody>
      </p:sp>
    </p:spTree>
    <p:extLst>
      <p:ext uri="{BB962C8B-B14F-4D97-AF65-F5344CB8AC3E}">
        <p14:creationId xmlns:p14="http://schemas.microsoft.com/office/powerpoint/2010/main" val="22350976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195C9D-1A8C-2959-DB88-550D2D1EC53B}"/>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2B1BB66B-1327-7DA4-5B40-AE4556076679}"/>
              </a:ext>
            </a:extLst>
          </p:cNvPr>
          <p:cNvSpPr>
            <a:spLocks noGrp="1"/>
          </p:cNvSpPr>
          <p:nvPr>
            <p:ph type="dt" sz="half" idx="10"/>
          </p:nvPr>
        </p:nvSpPr>
        <p:spPr/>
        <p:txBody>
          <a:bodyPr/>
          <a:lstStyle/>
          <a:p>
            <a:fld id="{21339479-3B96-44EF-8B93-51CC04794C49}" type="datetimeFigureOut">
              <a:rPr lang="en-GB" smtClean="0"/>
              <a:t>07/10/2024</a:t>
            </a:fld>
            <a:endParaRPr lang="en-GB"/>
          </a:p>
        </p:txBody>
      </p:sp>
      <p:sp>
        <p:nvSpPr>
          <p:cNvPr id="4" name="Footer Placeholder 3">
            <a:extLst>
              <a:ext uri="{FF2B5EF4-FFF2-40B4-BE49-F238E27FC236}">
                <a16:creationId xmlns:a16="http://schemas.microsoft.com/office/drawing/2014/main" id="{CCC237E0-7924-2C77-8010-1BEBBA1F8BB7}"/>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8E2C6A6D-DB78-0457-F85C-33D251E01C15}"/>
              </a:ext>
            </a:extLst>
          </p:cNvPr>
          <p:cNvSpPr>
            <a:spLocks noGrp="1"/>
          </p:cNvSpPr>
          <p:nvPr>
            <p:ph type="sldNum" sz="quarter" idx="12"/>
          </p:nvPr>
        </p:nvSpPr>
        <p:spPr/>
        <p:txBody>
          <a:bodyPr/>
          <a:lstStyle/>
          <a:p>
            <a:fld id="{5AE75E72-8671-4316-A867-5915A8A56CFC}" type="slidenum">
              <a:rPr lang="en-GB" smtClean="0"/>
              <a:t>‹#›</a:t>
            </a:fld>
            <a:endParaRPr lang="en-GB"/>
          </a:p>
        </p:txBody>
      </p:sp>
    </p:spTree>
    <p:extLst>
      <p:ext uri="{BB962C8B-B14F-4D97-AF65-F5344CB8AC3E}">
        <p14:creationId xmlns:p14="http://schemas.microsoft.com/office/powerpoint/2010/main" val="8918362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1B98942-6D6F-0057-FFB3-9B64AA8D96FF}"/>
              </a:ext>
            </a:extLst>
          </p:cNvPr>
          <p:cNvSpPr>
            <a:spLocks noGrp="1"/>
          </p:cNvSpPr>
          <p:nvPr>
            <p:ph type="dt" sz="half" idx="10"/>
          </p:nvPr>
        </p:nvSpPr>
        <p:spPr/>
        <p:txBody>
          <a:bodyPr/>
          <a:lstStyle/>
          <a:p>
            <a:fld id="{21339479-3B96-44EF-8B93-51CC04794C49}" type="datetimeFigureOut">
              <a:rPr lang="en-GB" smtClean="0"/>
              <a:t>07/10/2024</a:t>
            </a:fld>
            <a:endParaRPr lang="en-GB"/>
          </a:p>
        </p:txBody>
      </p:sp>
      <p:sp>
        <p:nvSpPr>
          <p:cNvPr id="3" name="Footer Placeholder 2">
            <a:extLst>
              <a:ext uri="{FF2B5EF4-FFF2-40B4-BE49-F238E27FC236}">
                <a16:creationId xmlns:a16="http://schemas.microsoft.com/office/drawing/2014/main" id="{B643B56C-634D-9E6A-FFE6-BCDB894F113F}"/>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3CCDB994-B8CA-F2B3-8C0C-22E298440770}"/>
              </a:ext>
            </a:extLst>
          </p:cNvPr>
          <p:cNvSpPr>
            <a:spLocks noGrp="1"/>
          </p:cNvSpPr>
          <p:nvPr>
            <p:ph type="sldNum" sz="quarter" idx="12"/>
          </p:nvPr>
        </p:nvSpPr>
        <p:spPr/>
        <p:txBody>
          <a:bodyPr/>
          <a:lstStyle/>
          <a:p>
            <a:fld id="{5AE75E72-8671-4316-A867-5915A8A56CFC}" type="slidenum">
              <a:rPr lang="en-GB" smtClean="0"/>
              <a:t>‹#›</a:t>
            </a:fld>
            <a:endParaRPr lang="en-GB"/>
          </a:p>
        </p:txBody>
      </p:sp>
    </p:spTree>
    <p:extLst>
      <p:ext uri="{BB962C8B-B14F-4D97-AF65-F5344CB8AC3E}">
        <p14:creationId xmlns:p14="http://schemas.microsoft.com/office/powerpoint/2010/main" val="25274940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B44D76-331B-4C43-EE1A-3F3A460DAE6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A2D79E31-0EC9-79EC-C270-8FB345F819C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8DB03FC9-EB4E-F1C9-4A91-007E3385177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D96B9C1-9C7E-5ECA-802F-505CF3798B8C}"/>
              </a:ext>
            </a:extLst>
          </p:cNvPr>
          <p:cNvSpPr>
            <a:spLocks noGrp="1"/>
          </p:cNvSpPr>
          <p:nvPr>
            <p:ph type="dt" sz="half" idx="10"/>
          </p:nvPr>
        </p:nvSpPr>
        <p:spPr/>
        <p:txBody>
          <a:bodyPr/>
          <a:lstStyle/>
          <a:p>
            <a:fld id="{21339479-3B96-44EF-8B93-51CC04794C49}" type="datetimeFigureOut">
              <a:rPr lang="en-GB" smtClean="0"/>
              <a:t>07/10/2024</a:t>
            </a:fld>
            <a:endParaRPr lang="en-GB"/>
          </a:p>
        </p:txBody>
      </p:sp>
      <p:sp>
        <p:nvSpPr>
          <p:cNvPr id="6" name="Footer Placeholder 5">
            <a:extLst>
              <a:ext uri="{FF2B5EF4-FFF2-40B4-BE49-F238E27FC236}">
                <a16:creationId xmlns:a16="http://schemas.microsoft.com/office/drawing/2014/main" id="{93EC1654-8630-5D79-0C49-4C1B8A0A72BD}"/>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9BA2315D-F753-5CAE-0D98-76FE497A0F84}"/>
              </a:ext>
            </a:extLst>
          </p:cNvPr>
          <p:cNvSpPr>
            <a:spLocks noGrp="1"/>
          </p:cNvSpPr>
          <p:nvPr>
            <p:ph type="sldNum" sz="quarter" idx="12"/>
          </p:nvPr>
        </p:nvSpPr>
        <p:spPr/>
        <p:txBody>
          <a:bodyPr/>
          <a:lstStyle/>
          <a:p>
            <a:fld id="{5AE75E72-8671-4316-A867-5915A8A56CFC}" type="slidenum">
              <a:rPr lang="en-GB" smtClean="0"/>
              <a:t>‹#›</a:t>
            </a:fld>
            <a:endParaRPr lang="en-GB"/>
          </a:p>
        </p:txBody>
      </p:sp>
    </p:spTree>
    <p:extLst>
      <p:ext uri="{BB962C8B-B14F-4D97-AF65-F5344CB8AC3E}">
        <p14:creationId xmlns:p14="http://schemas.microsoft.com/office/powerpoint/2010/main" val="4679767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620EA1-AC69-4735-D3C8-96A70A4022B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BB252CDB-435A-AA19-A48F-E03D468E838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925E33CF-9431-BD5E-8579-CF67D701E7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B3ED35B-7C27-39DE-2F71-2F66273F97CD}"/>
              </a:ext>
            </a:extLst>
          </p:cNvPr>
          <p:cNvSpPr>
            <a:spLocks noGrp="1"/>
          </p:cNvSpPr>
          <p:nvPr>
            <p:ph type="dt" sz="half" idx="10"/>
          </p:nvPr>
        </p:nvSpPr>
        <p:spPr/>
        <p:txBody>
          <a:bodyPr/>
          <a:lstStyle/>
          <a:p>
            <a:fld id="{21339479-3B96-44EF-8B93-51CC04794C49}" type="datetimeFigureOut">
              <a:rPr lang="en-GB" smtClean="0"/>
              <a:t>07/10/2024</a:t>
            </a:fld>
            <a:endParaRPr lang="en-GB"/>
          </a:p>
        </p:txBody>
      </p:sp>
      <p:sp>
        <p:nvSpPr>
          <p:cNvPr id="6" name="Footer Placeholder 5">
            <a:extLst>
              <a:ext uri="{FF2B5EF4-FFF2-40B4-BE49-F238E27FC236}">
                <a16:creationId xmlns:a16="http://schemas.microsoft.com/office/drawing/2014/main" id="{2EBC3CE6-5097-E2BA-8707-ABA41E958125}"/>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6D00DE0-491A-40C7-7B74-908A974DDD32}"/>
              </a:ext>
            </a:extLst>
          </p:cNvPr>
          <p:cNvSpPr>
            <a:spLocks noGrp="1"/>
          </p:cNvSpPr>
          <p:nvPr>
            <p:ph type="sldNum" sz="quarter" idx="12"/>
          </p:nvPr>
        </p:nvSpPr>
        <p:spPr/>
        <p:txBody>
          <a:bodyPr/>
          <a:lstStyle/>
          <a:p>
            <a:fld id="{5AE75E72-8671-4316-A867-5915A8A56CFC}" type="slidenum">
              <a:rPr lang="en-GB" smtClean="0"/>
              <a:t>‹#›</a:t>
            </a:fld>
            <a:endParaRPr lang="en-GB"/>
          </a:p>
        </p:txBody>
      </p:sp>
    </p:spTree>
    <p:extLst>
      <p:ext uri="{BB962C8B-B14F-4D97-AF65-F5344CB8AC3E}">
        <p14:creationId xmlns:p14="http://schemas.microsoft.com/office/powerpoint/2010/main" val="15271343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22159E3-AFDC-1BD4-ACE0-5FBA06EFC44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F73DDCED-18C5-3E5A-4B02-B0C3FA780CC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5CFD6072-D025-3C77-6CE0-909DBC60F7C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21339479-3B96-44EF-8B93-51CC04794C49}" type="datetimeFigureOut">
              <a:rPr lang="en-GB" smtClean="0"/>
              <a:t>07/10/2024</a:t>
            </a:fld>
            <a:endParaRPr lang="en-GB"/>
          </a:p>
        </p:txBody>
      </p:sp>
      <p:sp>
        <p:nvSpPr>
          <p:cNvPr id="5" name="Footer Placeholder 4">
            <a:extLst>
              <a:ext uri="{FF2B5EF4-FFF2-40B4-BE49-F238E27FC236}">
                <a16:creationId xmlns:a16="http://schemas.microsoft.com/office/drawing/2014/main" id="{2F8B0BBF-1A88-6F0D-B31B-02514AAE33A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GB"/>
          </a:p>
        </p:txBody>
      </p:sp>
      <p:sp>
        <p:nvSpPr>
          <p:cNvPr id="6" name="Slide Number Placeholder 5">
            <a:extLst>
              <a:ext uri="{FF2B5EF4-FFF2-40B4-BE49-F238E27FC236}">
                <a16:creationId xmlns:a16="http://schemas.microsoft.com/office/drawing/2014/main" id="{48013EFE-88D2-A42F-5C99-6815F861187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5AE75E72-8671-4316-A867-5915A8A56CFC}" type="slidenum">
              <a:rPr lang="en-GB" smtClean="0"/>
              <a:t>‹#›</a:t>
            </a:fld>
            <a:endParaRPr lang="en-GB"/>
          </a:p>
        </p:txBody>
      </p:sp>
    </p:spTree>
    <p:extLst>
      <p:ext uri="{BB962C8B-B14F-4D97-AF65-F5344CB8AC3E}">
        <p14:creationId xmlns:p14="http://schemas.microsoft.com/office/powerpoint/2010/main" val="26233725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jpg"/></Relationships>
</file>

<file path=ppt/slides/_rels/slide10.xml.rels><?xml version="1.0" encoding="UTF-8" standalone="yes"?>
<Relationships xmlns="http://schemas.openxmlformats.org/package/2006/relationships"><Relationship Id="rId8" Type="http://schemas.openxmlformats.org/officeDocument/2006/relationships/image" Target="../media/image19.jpg"/><Relationship Id="rId3" Type="http://schemas.openxmlformats.org/officeDocument/2006/relationships/image" Target="../media/image14.jpg"/><Relationship Id="rId7" Type="http://schemas.openxmlformats.org/officeDocument/2006/relationships/image" Target="../media/image18.png"/><Relationship Id="rId2" Type="http://schemas.openxmlformats.org/officeDocument/2006/relationships/image" Target="../media/image13.jp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10" Type="http://schemas.openxmlformats.org/officeDocument/2006/relationships/image" Target="../media/image2.png"/><Relationship Id="rId4" Type="http://schemas.openxmlformats.org/officeDocument/2006/relationships/image" Target="../media/image15.png"/><Relationship Id="rId9"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s://doi.org/10.1038/s41559-023-01986-1" TargetMode="Externa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image" Target="../media/image23.svg"/></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s://doi.org/10.1111/nph.18935" TargetMode="Externa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image" Target="../media/image23.svg"/></Relationships>
</file>

<file path=ppt/slides/_rels/slide14.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slideLayout" Target="../slideLayouts/slideLayout2.xml"/><Relationship Id="rId7" Type="http://schemas.openxmlformats.org/officeDocument/2006/relationships/hyperlink" Target="https://doi.org/10.1016/j.cub.2019.04.061" TargetMode="Externa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4.png"/><Relationship Id="rId5" Type="http://schemas.openxmlformats.org/officeDocument/2006/relationships/image" Target="../media/image23.svg"/><Relationship Id="rId10" Type="http://schemas.openxmlformats.org/officeDocument/2006/relationships/image" Target="../media/image2.png"/><Relationship Id="rId4" Type="http://schemas.openxmlformats.org/officeDocument/2006/relationships/image" Target="../media/image22.png"/><Relationship Id="rId9" Type="http://schemas.openxmlformats.org/officeDocument/2006/relationships/image" Target="../media/image1.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1.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8.png"/><Relationship Id="rId1" Type="http://schemas.openxmlformats.org/officeDocument/2006/relationships/slideLayout" Target="../slideLayouts/slideLayout1.xml"/><Relationship Id="rId5" Type="http://schemas.openxmlformats.org/officeDocument/2006/relationships/image" Target="../media/image29.png"/><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3.jpg"/><Relationship Id="rId4" Type="http://schemas.openxmlformats.org/officeDocument/2006/relationships/hyperlink" Target="https://github.com/Rowena-h/Presentations"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tiff"/><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gif"/><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hyperlink" Target="https://doi.org/10.1111/nph.13201" TargetMode="External"/><Relationship Id="rId4" Type="http://schemas.openxmlformats.org/officeDocument/2006/relationships/image" Target="../media/image6.jp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7.jpg"/></Relationships>
</file>

<file path=ppt/slides/_rels/slide8.xml.rels><?xml version="1.0" encoding="UTF-8" standalone="yes"?>
<Relationships xmlns="http://schemas.openxmlformats.org/package/2006/relationships"><Relationship Id="rId8" Type="http://schemas.openxmlformats.org/officeDocument/2006/relationships/image" Target="../media/image10.jpg"/><Relationship Id="rId3" Type="http://schemas.openxmlformats.org/officeDocument/2006/relationships/image" Target="../media/image2.png"/><Relationship Id="rId7" Type="http://schemas.openxmlformats.org/officeDocument/2006/relationships/image" Target="../media/image9.jp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8.jpg"/><Relationship Id="rId5" Type="http://schemas.openxmlformats.org/officeDocument/2006/relationships/hyperlink" Target="https://doi.org/10.1111/nph.13201" TargetMode="External"/><Relationship Id="rId4" Type="http://schemas.openxmlformats.org/officeDocument/2006/relationships/image" Target="../media/image6.jpg"/></Relationships>
</file>

<file path=ppt/slides/_rels/slide9.xml.rels><?xml version="1.0" encoding="UTF-8" standalone="yes"?>
<Relationships xmlns="http://schemas.openxmlformats.org/package/2006/relationships"><Relationship Id="rId3" Type="http://schemas.openxmlformats.org/officeDocument/2006/relationships/image" Target="../media/image12.svg"/><Relationship Id="rId7" Type="http://schemas.openxmlformats.org/officeDocument/2006/relationships/hyperlink" Target="https://doi.org/10.1111/nph.13288" TargetMode="External"/><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hyperlink" Target="https://doi.org/10.1126/science.1231923"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78C7B7B-A716-EB65-E358-06F08066D513}"/>
              </a:ext>
            </a:extLst>
          </p:cNvPr>
          <p:cNvSpPr txBox="1"/>
          <p:nvPr/>
        </p:nvSpPr>
        <p:spPr>
          <a:xfrm>
            <a:off x="1963530" y="2410095"/>
            <a:ext cx="8264939" cy="1138773"/>
          </a:xfrm>
          <a:prstGeom prst="rect">
            <a:avLst/>
          </a:prstGeom>
          <a:noFill/>
        </p:spPr>
        <p:txBody>
          <a:bodyPr wrap="square" rtlCol="0">
            <a:spAutoFit/>
          </a:bodyPr>
          <a:lstStyle/>
          <a:p>
            <a:pPr algn="ctr"/>
            <a:r>
              <a:rPr lang="en-GB" sz="4000" b="1" dirty="0">
                <a:effectLst/>
                <a:latin typeface="Aptos" panose="020B0004020202020204" pitchFamily="34" charset="0"/>
                <a:ea typeface="Aptos" panose="020B0004020202020204" pitchFamily="34" charset="0"/>
                <a:cs typeface="Aptos" panose="020B0004020202020204" pitchFamily="34" charset="0"/>
              </a:rPr>
              <a:t>How fungi support our forests</a:t>
            </a:r>
          </a:p>
          <a:p>
            <a:pPr algn="ctr"/>
            <a:r>
              <a:rPr lang="en-GB" sz="2800" dirty="0">
                <a:effectLst/>
                <a:latin typeface="Aptos" panose="020B0004020202020204" pitchFamily="34" charset="0"/>
                <a:ea typeface="Aptos" panose="020B0004020202020204" pitchFamily="34" charset="0"/>
                <a:cs typeface="Aptos" panose="020B0004020202020204" pitchFamily="34" charset="0"/>
              </a:rPr>
              <a:t>(and teach us about the pitfalls of runaway ideas)</a:t>
            </a:r>
          </a:p>
        </p:txBody>
      </p:sp>
      <p:sp>
        <p:nvSpPr>
          <p:cNvPr id="2" name="Rectangle 1">
            <a:extLst>
              <a:ext uri="{FF2B5EF4-FFF2-40B4-BE49-F238E27FC236}">
                <a16:creationId xmlns:a16="http://schemas.microsoft.com/office/drawing/2014/main" id="{F8C54AA9-E4A1-2604-7A2A-E5EB83C8599C}"/>
              </a:ext>
            </a:extLst>
          </p:cNvPr>
          <p:cNvSpPr/>
          <p:nvPr/>
        </p:nvSpPr>
        <p:spPr>
          <a:xfrm>
            <a:off x="596118" y="6333080"/>
            <a:ext cx="1771447" cy="400110"/>
          </a:xfrm>
          <a:prstGeom prst="rect">
            <a:avLst/>
          </a:prstGeom>
        </p:spPr>
        <p:txBody>
          <a:bodyPr wrap="none">
            <a:spAutoFit/>
          </a:bodyPr>
          <a:lstStyle/>
          <a:p>
            <a:r>
              <a:rPr lang="en-GB" sz="2000" dirty="0">
                <a:latin typeface="+mj-lt"/>
                <a:cs typeface="Arial" panose="020B0604020202020204" pitchFamily="34" charset="0"/>
              </a:rPr>
              <a:t>@</a:t>
            </a:r>
            <a:r>
              <a:rPr lang="en-GB" sz="2000" dirty="0" err="1">
                <a:latin typeface="+mj-lt"/>
                <a:cs typeface="Arial" panose="020B0604020202020204" pitchFamily="34" charset="0"/>
              </a:rPr>
              <a:t>RowenaCHill</a:t>
            </a:r>
            <a:endParaRPr lang="en-GB" sz="2000" dirty="0">
              <a:latin typeface="+mj-lt"/>
              <a:cs typeface="Arial" panose="020B0604020202020204" pitchFamily="34" charset="0"/>
            </a:endParaRPr>
          </a:p>
        </p:txBody>
      </p:sp>
      <p:grpSp>
        <p:nvGrpSpPr>
          <p:cNvPr id="3" name="Group 2">
            <a:extLst>
              <a:ext uri="{FF2B5EF4-FFF2-40B4-BE49-F238E27FC236}">
                <a16:creationId xmlns:a16="http://schemas.microsoft.com/office/drawing/2014/main" id="{6D0EB8F3-1F11-C9F5-086F-F3027204629C}"/>
              </a:ext>
            </a:extLst>
          </p:cNvPr>
          <p:cNvGrpSpPr/>
          <p:nvPr/>
        </p:nvGrpSpPr>
        <p:grpSpPr>
          <a:xfrm>
            <a:off x="-194100" y="6375232"/>
            <a:ext cx="1245920" cy="345258"/>
            <a:chOff x="-194100" y="6375232"/>
            <a:chExt cx="1245920" cy="345258"/>
          </a:xfrm>
        </p:grpSpPr>
        <p:pic>
          <p:nvPicPr>
            <p:cNvPr id="4" name="Picture 3">
              <a:extLst>
                <a:ext uri="{FF2B5EF4-FFF2-40B4-BE49-F238E27FC236}">
                  <a16:creationId xmlns:a16="http://schemas.microsoft.com/office/drawing/2014/main" id="{88AF145E-9BC6-1FC9-2609-67B738A8374C}"/>
                </a:ext>
              </a:extLst>
            </p:cNvPr>
            <p:cNvPicPr>
              <a:picLocks noChangeAspect="1"/>
            </p:cNvPicPr>
            <p:nvPr/>
          </p:nvPicPr>
          <p:blipFill>
            <a:blip r:embed="rId2" cstate="print">
              <a:biLevel thresh="75000"/>
              <a:extLst>
                <a:ext uri="{28A0092B-C50C-407E-A947-70E740481C1C}">
                  <a14:useLocalDpi xmlns:a14="http://schemas.microsoft.com/office/drawing/2010/main" val="0"/>
                </a:ext>
              </a:extLst>
            </a:blip>
            <a:stretch>
              <a:fillRect/>
            </a:stretch>
          </p:blipFill>
          <p:spPr>
            <a:xfrm>
              <a:off x="-194100" y="6375232"/>
              <a:ext cx="1245920" cy="345258"/>
            </a:xfrm>
            <a:prstGeom prst="rect">
              <a:avLst/>
            </a:prstGeom>
          </p:spPr>
        </p:pic>
        <p:pic>
          <p:nvPicPr>
            <p:cNvPr id="6" name="Picture 5" descr="A black square with white x in it&#10;&#10;Description automatically generated">
              <a:extLst>
                <a:ext uri="{FF2B5EF4-FFF2-40B4-BE49-F238E27FC236}">
                  <a16:creationId xmlns:a16="http://schemas.microsoft.com/office/drawing/2014/main" id="{08E79926-5F72-5BB3-74F4-8EBBA7C43C0E}"/>
                </a:ext>
              </a:extLst>
            </p:cNvPr>
            <p:cNvPicPr>
              <a:picLocks noChangeAspect="1"/>
            </p:cNvPicPr>
            <p:nvPr/>
          </p:nvPicPr>
          <p:blipFill rotWithShape="1">
            <a:blip r:embed="rId3">
              <a:extLst>
                <a:ext uri="{28A0092B-C50C-407E-A947-70E740481C1C}">
                  <a14:useLocalDpi xmlns:a14="http://schemas.microsoft.com/office/drawing/2010/main" val="0"/>
                </a:ext>
              </a:extLst>
            </a:blip>
            <a:srcRect l="38928" t="30400" r="38753" b="30069"/>
            <a:stretch/>
          </p:blipFill>
          <p:spPr>
            <a:xfrm>
              <a:off x="363634" y="6518784"/>
              <a:ext cx="130452" cy="121303"/>
            </a:xfrm>
            <a:prstGeom prst="rect">
              <a:avLst/>
            </a:prstGeom>
          </p:spPr>
        </p:pic>
      </p:grpSp>
      <p:pic>
        <p:nvPicPr>
          <p:cNvPr id="8" name="Picture 7" descr="A logo for an institute&#10;&#10;Description automatically generated">
            <a:extLst>
              <a:ext uri="{FF2B5EF4-FFF2-40B4-BE49-F238E27FC236}">
                <a16:creationId xmlns:a16="http://schemas.microsoft.com/office/drawing/2014/main" id="{87813EAD-EF84-3C13-D2EC-74717751204B}"/>
              </a:ext>
            </a:extLst>
          </p:cNvPr>
          <p:cNvPicPr>
            <a:picLocks noChangeAspect="1"/>
          </p:cNvPicPr>
          <p:nvPr/>
        </p:nvPicPr>
        <p:blipFill rotWithShape="1">
          <a:blip r:embed="rId4">
            <a:extLst>
              <a:ext uri="{28A0092B-C50C-407E-A947-70E740481C1C}">
                <a14:useLocalDpi xmlns:a14="http://schemas.microsoft.com/office/drawing/2010/main" val="0"/>
              </a:ext>
            </a:extLst>
          </a:blip>
          <a:srcRect t="20682" b="17407"/>
          <a:stretch/>
        </p:blipFill>
        <p:spPr>
          <a:xfrm>
            <a:off x="9746467" y="5784383"/>
            <a:ext cx="2307336" cy="1071391"/>
          </a:xfrm>
          <a:prstGeom prst="rect">
            <a:avLst/>
          </a:prstGeom>
        </p:spPr>
      </p:pic>
    </p:spTree>
    <p:extLst>
      <p:ext uri="{BB962C8B-B14F-4D97-AF65-F5344CB8AC3E}">
        <p14:creationId xmlns:p14="http://schemas.microsoft.com/office/powerpoint/2010/main" val="37965932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E186863-50F5-E56B-4165-E8CB5CDA0FE2}"/>
              </a:ext>
            </a:extLst>
          </p:cNvPr>
          <p:cNvSpPr/>
          <p:nvPr/>
        </p:nvSpPr>
        <p:spPr>
          <a:xfrm>
            <a:off x="7246906" y="1856698"/>
            <a:ext cx="4674413" cy="2191642"/>
          </a:xfrm>
          <a:custGeom>
            <a:avLst/>
            <a:gdLst>
              <a:gd name="connsiteX0" fmla="*/ 0 w 4674413"/>
              <a:gd name="connsiteY0" fmla="*/ 0 h 2191642"/>
              <a:gd name="connsiteX1" fmla="*/ 667773 w 4674413"/>
              <a:gd name="connsiteY1" fmla="*/ 0 h 2191642"/>
              <a:gd name="connsiteX2" fmla="*/ 1382291 w 4674413"/>
              <a:gd name="connsiteY2" fmla="*/ 0 h 2191642"/>
              <a:gd name="connsiteX3" fmla="*/ 2096808 w 4674413"/>
              <a:gd name="connsiteY3" fmla="*/ 0 h 2191642"/>
              <a:gd name="connsiteX4" fmla="*/ 2858070 w 4674413"/>
              <a:gd name="connsiteY4" fmla="*/ 0 h 2191642"/>
              <a:gd name="connsiteX5" fmla="*/ 3619331 w 4674413"/>
              <a:gd name="connsiteY5" fmla="*/ 0 h 2191642"/>
              <a:gd name="connsiteX6" fmla="*/ 4674413 w 4674413"/>
              <a:gd name="connsiteY6" fmla="*/ 0 h 2191642"/>
              <a:gd name="connsiteX7" fmla="*/ 4674413 w 4674413"/>
              <a:gd name="connsiteY7" fmla="*/ 591743 h 2191642"/>
              <a:gd name="connsiteX8" fmla="*/ 4674413 w 4674413"/>
              <a:gd name="connsiteY8" fmla="*/ 1183487 h 2191642"/>
              <a:gd name="connsiteX9" fmla="*/ 4674413 w 4674413"/>
              <a:gd name="connsiteY9" fmla="*/ 1665648 h 2191642"/>
              <a:gd name="connsiteX10" fmla="*/ 4674413 w 4674413"/>
              <a:gd name="connsiteY10" fmla="*/ 2191642 h 2191642"/>
              <a:gd name="connsiteX11" fmla="*/ 4146872 w 4674413"/>
              <a:gd name="connsiteY11" fmla="*/ 2191642 h 2191642"/>
              <a:gd name="connsiteX12" fmla="*/ 3619331 w 4674413"/>
              <a:gd name="connsiteY12" fmla="*/ 2191642 h 2191642"/>
              <a:gd name="connsiteX13" fmla="*/ 2998302 w 4674413"/>
              <a:gd name="connsiteY13" fmla="*/ 2191642 h 2191642"/>
              <a:gd name="connsiteX14" fmla="*/ 2470761 w 4674413"/>
              <a:gd name="connsiteY14" fmla="*/ 2191642 h 2191642"/>
              <a:gd name="connsiteX15" fmla="*/ 1802988 w 4674413"/>
              <a:gd name="connsiteY15" fmla="*/ 2191642 h 2191642"/>
              <a:gd name="connsiteX16" fmla="*/ 1275447 w 4674413"/>
              <a:gd name="connsiteY16" fmla="*/ 2191642 h 2191642"/>
              <a:gd name="connsiteX17" fmla="*/ 607674 w 4674413"/>
              <a:gd name="connsiteY17" fmla="*/ 2191642 h 2191642"/>
              <a:gd name="connsiteX18" fmla="*/ 0 w 4674413"/>
              <a:gd name="connsiteY18" fmla="*/ 2191642 h 2191642"/>
              <a:gd name="connsiteX19" fmla="*/ 0 w 4674413"/>
              <a:gd name="connsiteY19" fmla="*/ 1643732 h 2191642"/>
              <a:gd name="connsiteX20" fmla="*/ 0 w 4674413"/>
              <a:gd name="connsiteY20" fmla="*/ 1139654 h 2191642"/>
              <a:gd name="connsiteX21" fmla="*/ 0 w 4674413"/>
              <a:gd name="connsiteY21" fmla="*/ 591743 h 2191642"/>
              <a:gd name="connsiteX22" fmla="*/ 0 w 4674413"/>
              <a:gd name="connsiteY22" fmla="*/ 0 h 219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674413" h="2191642" fill="none" extrusionOk="0">
                <a:moveTo>
                  <a:pt x="0" y="0"/>
                </a:moveTo>
                <a:cubicBezTo>
                  <a:pt x="188644" y="1123"/>
                  <a:pt x="436602" y="-9110"/>
                  <a:pt x="667773" y="0"/>
                </a:cubicBezTo>
                <a:cubicBezTo>
                  <a:pt x="898944" y="9110"/>
                  <a:pt x="1115497" y="11896"/>
                  <a:pt x="1382291" y="0"/>
                </a:cubicBezTo>
                <a:cubicBezTo>
                  <a:pt x="1649085" y="-11896"/>
                  <a:pt x="1764540" y="-32980"/>
                  <a:pt x="2096808" y="0"/>
                </a:cubicBezTo>
                <a:cubicBezTo>
                  <a:pt x="2429076" y="32980"/>
                  <a:pt x="2611067" y="-20459"/>
                  <a:pt x="2858070" y="0"/>
                </a:cubicBezTo>
                <a:cubicBezTo>
                  <a:pt x="3105073" y="20459"/>
                  <a:pt x="3357086" y="24457"/>
                  <a:pt x="3619331" y="0"/>
                </a:cubicBezTo>
                <a:cubicBezTo>
                  <a:pt x="3881576" y="-24457"/>
                  <a:pt x="4412383" y="-43929"/>
                  <a:pt x="4674413" y="0"/>
                </a:cubicBezTo>
                <a:cubicBezTo>
                  <a:pt x="4660845" y="164225"/>
                  <a:pt x="4690705" y="399731"/>
                  <a:pt x="4674413" y="591743"/>
                </a:cubicBezTo>
                <a:cubicBezTo>
                  <a:pt x="4658121" y="783755"/>
                  <a:pt x="4676014" y="890442"/>
                  <a:pt x="4674413" y="1183487"/>
                </a:cubicBezTo>
                <a:cubicBezTo>
                  <a:pt x="4672812" y="1476532"/>
                  <a:pt x="4663743" y="1528152"/>
                  <a:pt x="4674413" y="1665648"/>
                </a:cubicBezTo>
                <a:cubicBezTo>
                  <a:pt x="4685083" y="1803144"/>
                  <a:pt x="4670998" y="2026164"/>
                  <a:pt x="4674413" y="2191642"/>
                </a:cubicBezTo>
                <a:cubicBezTo>
                  <a:pt x="4550351" y="2209997"/>
                  <a:pt x="4392550" y="2209747"/>
                  <a:pt x="4146872" y="2191642"/>
                </a:cubicBezTo>
                <a:cubicBezTo>
                  <a:pt x="3901194" y="2173537"/>
                  <a:pt x="3880040" y="2198869"/>
                  <a:pt x="3619331" y="2191642"/>
                </a:cubicBezTo>
                <a:cubicBezTo>
                  <a:pt x="3358622" y="2184415"/>
                  <a:pt x="3136913" y="2194445"/>
                  <a:pt x="2998302" y="2191642"/>
                </a:cubicBezTo>
                <a:cubicBezTo>
                  <a:pt x="2859691" y="2188839"/>
                  <a:pt x="2578436" y="2165755"/>
                  <a:pt x="2470761" y="2191642"/>
                </a:cubicBezTo>
                <a:cubicBezTo>
                  <a:pt x="2363086" y="2217529"/>
                  <a:pt x="2048497" y="2204490"/>
                  <a:pt x="1802988" y="2191642"/>
                </a:cubicBezTo>
                <a:cubicBezTo>
                  <a:pt x="1557479" y="2178794"/>
                  <a:pt x="1455203" y="2213292"/>
                  <a:pt x="1275447" y="2191642"/>
                </a:cubicBezTo>
                <a:cubicBezTo>
                  <a:pt x="1095691" y="2169992"/>
                  <a:pt x="936777" y="2202097"/>
                  <a:pt x="607674" y="2191642"/>
                </a:cubicBezTo>
                <a:cubicBezTo>
                  <a:pt x="278571" y="2181187"/>
                  <a:pt x="215616" y="2161538"/>
                  <a:pt x="0" y="2191642"/>
                </a:cubicBezTo>
                <a:cubicBezTo>
                  <a:pt x="-21131" y="2025800"/>
                  <a:pt x="-13737" y="1874113"/>
                  <a:pt x="0" y="1643732"/>
                </a:cubicBezTo>
                <a:cubicBezTo>
                  <a:pt x="13737" y="1413351"/>
                  <a:pt x="-14354" y="1311501"/>
                  <a:pt x="0" y="1139654"/>
                </a:cubicBezTo>
                <a:cubicBezTo>
                  <a:pt x="14354" y="967807"/>
                  <a:pt x="2966" y="714037"/>
                  <a:pt x="0" y="591743"/>
                </a:cubicBezTo>
                <a:cubicBezTo>
                  <a:pt x="-2966" y="469449"/>
                  <a:pt x="1153" y="141911"/>
                  <a:pt x="0" y="0"/>
                </a:cubicBezTo>
                <a:close/>
              </a:path>
              <a:path w="4674413" h="2191642" stroke="0" extrusionOk="0">
                <a:moveTo>
                  <a:pt x="0" y="0"/>
                </a:moveTo>
                <a:cubicBezTo>
                  <a:pt x="288286" y="23943"/>
                  <a:pt x="389754" y="10118"/>
                  <a:pt x="667773" y="0"/>
                </a:cubicBezTo>
                <a:cubicBezTo>
                  <a:pt x="945792" y="-10118"/>
                  <a:pt x="1148855" y="-16134"/>
                  <a:pt x="1429035" y="0"/>
                </a:cubicBezTo>
                <a:cubicBezTo>
                  <a:pt x="1709215" y="16134"/>
                  <a:pt x="1817683" y="23200"/>
                  <a:pt x="2050064" y="0"/>
                </a:cubicBezTo>
                <a:cubicBezTo>
                  <a:pt x="2282445" y="-23200"/>
                  <a:pt x="2508258" y="-20349"/>
                  <a:pt x="2624349" y="0"/>
                </a:cubicBezTo>
                <a:cubicBezTo>
                  <a:pt x="2740441" y="20349"/>
                  <a:pt x="3004271" y="-16116"/>
                  <a:pt x="3198634" y="0"/>
                </a:cubicBezTo>
                <a:cubicBezTo>
                  <a:pt x="3392997" y="16116"/>
                  <a:pt x="3657089" y="23050"/>
                  <a:pt x="3866407" y="0"/>
                </a:cubicBezTo>
                <a:cubicBezTo>
                  <a:pt x="4075725" y="-23050"/>
                  <a:pt x="4471552" y="-12664"/>
                  <a:pt x="4674413" y="0"/>
                </a:cubicBezTo>
                <a:cubicBezTo>
                  <a:pt x="4676025" y="169609"/>
                  <a:pt x="4668577" y="313255"/>
                  <a:pt x="4674413" y="525994"/>
                </a:cubicBezTo>
                <a:cubicBezTo>
                  <a:pt x="4680249" y="738733"/>
                  <a:pt x="4666796" y="889806"/>
                  <a:pt x="4674413" y="1095821"/>
                </a:cubicBezTo>
                <a:cubicBezTo>
                  <a:pt x="4682030" y="1301836"/>
                  <a:pt x="4694915" y="1400349"/>
                  <a:pt x="4674413" y="1621815"/>
                </a:cubicBezTo>
                <a:cubicBezTo>
                  <a:pt x="4653911" y="1843281"/>
                  <a:pt x="4700637" y="1998815"/>
                  <a:pt x="4674413" y="2191642"/>
                </a:cubicBezTo>
                <a:cubicBezTo>
                  <a:pt x="4474188" y="2205198"/>
                  <a:pt x="4320097" y="2211631"/>
                  <a:pt x="4146872" y="2191642"/>
                </a:cubicBezTo>
                <a:cubicBezTo>
                  <a:pt x="3973647" y="2171653"/>
                  <a:pt x="3583450" y="2164752"/>
                  <a:pt x="3385611" y="2191642"/>
                </a:cubicBezTo>
                <a:cubicBezTo>
                  <a:pt x="3187772" y="2218532"/>
                  <a:pt x="2966838" y="2223848"/>
                  <a:pt x="2717837" y="2191642"/>
                </a:cubicBezTo>
                <a:cubicBezTo>
                  <a:pt x="2468836" y="2159436"/>
                  <a:pt x="2349648" y="2207449"/>
                  <a:pt x="2050064" y="2191642"/>
                </a:cubicBezTo>
                <a:cubicBezTo>
                  <a:pt x="1750480" y="2175835"/>
                  <a:pt x="1683760" y="2213071"/>
                  <a:pt x="1382291" y="2191642"/>
                </a:cubicBezTo>
                <a:cubicBezTo>
                  <a:pt x="1080822" y="2170213"/>
                  <a:pt x="783220" y="2195744"/>
                  <a:pt x="621029" y="2191642"/>
                </a:cubicBezTo>
                <a:cubicBezTo>
                  <a:pt x="458838" y="2187540"/>
                  <a:pt x="292990" y="2198568"/>
                  <a:pt x="0" y="2191642"/>
                </a:cubicBezTo>
                <a:cubicBezTo>
                  <a:pt x="16162" y="2064089"/>
                  <a:pt x="-12674" y="1755230"/>
                  <a:pt x="0" y="1621815"/>
                </a:cubicBezTo>
                <a:cubicBezTo>
                  <a:pt x="12674" y="1488400"/>
                  <a:pt x="9740" y="1344388"/>
                  <a:pt x="0" y="1139654"/>
                </a:cubicBezTo>
                <a:cubicBezTo>
                  <a:pt x="-9740" y="934920"/>
                  <a:pt x="-20124" y="744074"/>
                  <a:pt x="0" y="635576"/>
                </a:cubicBezTo>
                <a:cubicBezTo>
                  <a:pt x="20124" y="527078"/>
                  <a:pt x="-4290" y="228105"/>
                  <a:pt x="0" y="0"/>
                </a:cubicBezTo>
                <a:close/>
              </a:path>
            </a:pathLst>
          </a:custGeom>
          <a:solidFill>
            <a:schemeClr val="bg1"/>
          </a:solidFill>
          <a:ln>
            <a:extLst>
              <a:ext uri="{C807C97D-BFC1-408E-A445-0C87EB9F89A2}">
                <ask:lineSketchStyleProps xmlns:ask="http://schemas.microsoft.com/office/drawing/2018/sketchyshapes" sd="4169233138">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E6E407B2-7F93-BB05-F762-9E3E30F8947C}"/>
              </a:ext>
            </a:extLst>
          </p:cNvPr>
          <p:cNvSpPr/>
          <p:nvPr/>
        </p:nvSpPr>
        <p:spPr>
          <a:xfrm>
            <a:off x="6228521" y="110655"/>
            <a:ext cx="5866437" cy="1651884"/>
          </a:xfrm>
          <a:custGeom>
            <a:avLst/>
            <a:gdLst>
              <a:gd name="connsiteX0" fmla="*/ 0 w 5866437"/>
              <a:gd name="connsiteY0" fmla="*/ 0 h 1651884"/>
              <a:gd name="connsiteX1" fmla="*/ 710491 w 5866437"/>
              <a:gd name="connsiteY1" fmla="*/ 0 h 1651884"/>
              <a:gd name="connsiteX2" fmla="*/ 1479646 w 5866437"/>
              <a:gd name="connsiteY2" fmla="*/ 0 h 1651884"/>
              <a:gd name="connsiteX3" fmla="*/ 2248801 w 5866437"/>
              <a:gd name="connsiteY3" fmla="*/ 0 h 1651884"/>
              <a:gd name="connsiteX4" fmla="*/ 2724634 w 5866437"/>
              <a:gd name="connsiteY4" fmla="*/ 0 h 1651884"/>
              <a:gd name="connsiteX5" fmla="*/ 3493789 w 5866437"/>
              <a:gd name="connsiteY5" fmla="*/ 0 h 1651884"/>
              <a:gd name="connsiteX6" fmla="*/ 4262944 w 5866437"/>
              <a:gd name="connsiteY6" fmla="*/ 0 h 1651884"/>
              <a:gd name="connsiteX7" fmla="*/ 4797442 w 5866437"/>
              <a:gd name="connsiteY7" fmla="*/ 0 h 1651884"/>
              <a:gd name="connsiteX8" fmla="*/ 5866437 w 5866437"/>
              <a:gd name="connsiteY8" fmla="*/ 0 h 1651884"/>
              <a:gd name="connsiteX9" fmla="*/ 5866437 w 5866437"/>
              <a:gd name="connsiteY9" fmla="*/ 550628 h 1651884"/>
              <a:gd name="connsiteX10" fmla="*/ 5866437 w 5866437"/>
              <a:gd name="connsiteY10" fmla="*/ 1068218 h 1651884"/>
              <a:gd name="connsiteX11" fmla="*/ 5866437 w 5866437"/>
              <a:gd name="connsiteY11" fmla="*/ 1651884 h 1651884"/>
              <a:gd name="connsiteX12" fmla="*/ 5155946 w 5866437"/>
              <a:gd name="connsiteY12" fmla="*/ 1651884 h 1651884"/>
              <a:gd name="connsiteX13" fmla="*/ 4504120 w 5866437"/>
              <a:gd name="connsiteY13" fmla="*/ 1651884 h 1651884"/>
              <a:gd name="connsiteX14" fmla="*/ 4028287 w 5866437"/>
              <a:gd name="connsiteY14" fmla="*/ 1651884 h 1651884"/>
              <a:gd name="connsiteX15" fmla="*/ 3376460 w 5866437"/>
              <a:gd name="connsiteY15" fmla="*/ 1651884 h 1651884"/>
              <a:gd name="connsiteX16" fmla="*/ 2607305 w 5866437"/>
              <a:gd name="connsiteY16" fmla="*/ 1651884 h 1651884"/>
              <a:gd name="connsiteX17" fmla="*/ 1955479 w 5866437"/>
              <a:gd name="connsiteY17" fmla="*/ 1651884 h 1651884"/>
              <a:gd name="connsiteX18" fmla="*/ 1362317 w 5866437"/>
              <a:gd name="connsiteY18" fmla="*/ 1651884 h 1651884"/>
              <a:gd name="connsiteX19" fmla="*/ 886484 w 5866437"/>
              <a:gd name="connsiteY19" fmla="*/ 1651884 h 1651884"/>
              <a:gd name="connsiteX20" fmla="*/ 0 w 5866437"/>
              <a:gd name="connsiteY20" fmla="*/ 1651884 h 1651884"/>
              <a:gd name="connsiteX21" fmla="*/ 0 w 5866437"/>
              <a:gd name="connsiteY21" fmla="*/ 1117775 h 1651884"/>
              <a:gd name="connsiteX22" fmla="*/ 0 w 5866437"/>
              <a:gd name="connsiteY22" fmla="*/ 534109 h 1651884"/>
              <a:gd name="connsiteX23" fmla="*/ 0 w 5866437"/>
              <a:gd name="connsiteY23" fmla="*/ 0 h 1651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866437" h="1651884" fill="none" extrusionOk="0">
                <a:moveTo>
                  <a:pt x="0" y="0"/>
                </a:moveTo>
                <a:cubicBezTo>
                  <a:pt x="234696" y="16482"/>
                  <a:pt x="485925" y="189"/>
                  <a:pt x="710491" y="0"/>
                </a:cubicBezTo>
                <a:cubicBezTo>
                  <a:pt x="935057" y="-189"/>
                  <a:pt x="1260778" y="20235"/>
                  <a:pt x="1479646" y="0"/>
                </a:cubicBezTo>
                <a:cubicBezTo>
                  <a:pt x="1698514" y="-20235"/>
                  <a:pt x="1932997" y="-8549"/>
                  <a:pt x="2248801" y="0"/>
                </a:cubicBezTo>
                <a:cubicBezTo>
                  <a:pt x="2564606" y="8549"/>
                  <a:pt x="2608309" y="-12552"/>
                  <a:pt x="2724634" y="0"/>
                </a:cubicBezTo>
                <a:cubicBezTo>
                  <a:pt x="2840959" y="12552"/>
                  <a:pt x="3274964" y="-30748"/>
                  <a:pt x="3493789" y="0"/>
                </a:cubicBezTo>
                <a:cubicBezTo>
                  <a:pt x="3712615" y="30748"/>
                  <a:pt x="4097246" y="34474"/>
                  <a:pt x="4262944" y="0"/>
                </a:cubicBezTo>
                <a:cubicBezTo>
                  <a:pt x="4428642" y="-34474"/>
                  <a:pt x="4608056" y="-17946"/>
                  <a:pt x="4797442" y="0"/>
                </a:cubicBezTo>
                <a:cubicBezTo>
                  <a:pt x="4986828" y="17946"/>
                  <a:pt x="5562460" y="-37559"/>
                  <a:pt x="5866437" y="0"/>
                </a:cubicBezTo>
                <a:cubicBezTo>
                  <a:pt x="5845653" y="162914"/>
                  <a:pt x="5865024" y="342589"/>
                  <a:pt x="5866437" y="550628"/>
                </a:cubicBezTo>
                <a:cubicBezTo>
                  <a:pt x="5867850" y="758667"/>
                  <a:pt x="5850524" y="936822"/>
                  <a:pt x="5866437" y="1068218"/>
                </a:cubicBezTo>
                <a:cubicBezTo>
                  <a:pt x="5882351" y="1199614"/>
                  <a:pt x="5870284" y="1379702"/>
                  <a:pt x="5866437" y="1651884"/>
                </a:cubicBezTo>
                <a:cubicBezTo>
                  <a:pt x="5521250" y="1684280"/>
                  <a:pt x="5365257" y="1635345"/>
                  <a:pt x="5155946" y="1651884"/>
                </a:cubicBezTo>
                <a:cubicBezTo>
                  <a:pt x="4946635" y="1668423"/>
                  <a:pt x="4690797" y="1623735"/>
                  <a:pt x="4504120" y="1651884"/>
                </a:cubicBezTo>
                <a:cubicBezTo>
                  <a:pt x="4317443" y="1680033"/>
                  <a:pt x="4170786" y="1653123"/>
                  <a:pt x="4028287" y="1651884"/>
                </a:cubicBezTo>
                <a:cubicBezTo>
                  <a:pt x="3885788" y="1650645"/>
                  <a:pt x="3608682" y="1674015"/>
                  <a:pt x="3376460" y="1651884"/>
                </a:cubicBezTo>
                <a:cubicBezTo>
                  <a:pt x="3144238" y="1629753"/>
                  <a:pt x="2954863" y="1686617"/>
                  <a:pt x="2607305" y="1651884"/>
                </a:cubicBezTo>
                <a:cubicBezTo>
                  <a:pt x="2259748" y="1617151"/>
                  <a:pt x="2162134" y="1679776"/>
                  <a:pt x="1955479" y="1651884"/>
                </a:cubicBezTo>
                <a:cubicBezTo>
                  <a:pt x="1748824" y="1623992"/>
                  <a:pt x="1490486" y="1623608"/>
                  <a:pt x="1362317" y="1651884"/>
                </a:cubicBezTo>
                <a:cubicBezTo>
                  <a:pt x="1234148" y="1680160"/>
                  <a:pt x="1040265" y="1665037"/>
                  <a:pt x="886484" y="1651884"/>
                </a:cubicBezTo>
                <a:cubicBezTo>
                  <a:pt x="732703" y="1638731"/>
                  <a:pt x="371172" y="1616449"/>
                  <a:pt x="0" y="1651884"/>
                </a:cubicBezTo>
                <a:cubicBezTo>
                  <a:pt x="14288" y="1431413"/>
                  <a:pt x="4702" y="1352258"/>
                  <a:pt x="0" y="1117775"/>
                </a:cubicBezTo>
                <a:cubicBezTo>
                  <a:pt x="-4702" y="883292"/>
                  <a:pt x="-20686" y="698849"/>
                  <a:pt x="0" y="534109"/>
                </a:cubicBezTo>
                <a:cubicBezTo>
                  <a:pt x="20686" y="369369"/>
                  <a:pt x="-11124" y="174591"/>
                  <a:pt x="0" y="0"/>
                </a:cubicBezTo>
                <a:close/>
              </a:path>
              <a:path w="5866437" h="1651884" stroke="0" extrusionOk="0">
                <a:moveTo>
                  <a:pt x="0" y="0"/>
                </a:moveTo>
                <a:cubicBezTo>
                  <a:pt x="267674" y="-3995"/>
                  <a:pt x="433619" y="-14114"/>
                  <a:pt x="651826" y="0"/>
                </a:cubicBezTo>
                <a:cubicBezTo>
                  <a:pt x="870033" y="14114"/>
                  <a:pt x="1264674" y="30530"/>
                  <a:pt x="1420981" y="0"/>
                </a:cubicBezTo>
                <a:cubicBezTo>
                  <a:pt x="1577289" y="-30530"/>
                  <a:pt x="1737591" y="-11453"/>
                  <a:pt x="2014143" y="0"/>
                </a:cubicBezTo>
                <a:cubicBezTo>
                  <a:pt x="2290695" y="11453"/>
                  <a:pt x="2428861" y="3984"/>
                  <a:pt x="2548641" y="0"/>
                </a:cubicBezTo>
                <a:cubicBezTo>
                  <a:pt x="2668421" y="-3984"/>
                  <a:pt x="2965169" y="-2680"/>
                  <a:pt x="3083139" y="0"/>
                </a:cubicBezTo>
                <a:cubicBezTo>
                  <a:pt x="3201109" y="2680"/>
                  <a:pt x="3517242" y="18535"/>
                  <a:pt x="3734965" y="0"/>
                </a:cubicBezTo>
                <a:cubicBezTo>
                  <a:pt x="3952688" y="-18535"/>
                  <a:pt x="3984253" y="-22510"/>
                  <a:pt x="4210798" y="0"/>
                </a:cubicBezTo>
                <a:cubicBezTo>
                  <a:pt x="4437343" y="22510"/>
                  <a:pt x="4593535" y="-1289"/>
                  <a:pt x="4803960" y="0"/>
                </a:cubicBezTo>
                <a:cubicBezTo>
                  <a:pt x="5014385" y="1289"/>
                  <a:pt x="5144266" y="-128"/>
                  <a:pt x="5279793" y="0"/>
                </a:cubicBezTo>
                <a:cubicBezTo>
                  <a:pt x="5415320" y="128"/>
                  <a:pt x="5589289" y="-402"/>
                  <a:pt x="5866437" y="0"/>
                </a:cubicBezTo>
                <a:cubicBezTo>
                  <a:pt x="5865484" y="202539"/>
                  <a:pt x="5856879" y="310834"/>
                  <a:pt x="5866437" y="583666"/>
                </a:cubicBezTo>
                <a:cubicBezTo>
                  <a:pt x="5875995" y="856498"/>
                  <a:pt x="5853409" y="939948"/>
                  <a:pt x="5866437" y="1084737"/>
                </a:cubicBezTo>
                <a:cubicBezTo>
                  <a:pt x="5879465" y="1229526"/>
                  <a:pt x="5864040" y="1372254"/>
                  <a:pt x="5866437" y="1651884"/>
                </a:cubicBezTo>
                <a:cubicBezTo>
                  <a:pt x="5669829" y="1665475"/>
                  <a:pt x="5537283" y="1665628"/>
                  <a:pt x="5390604" y="1651884"/>
                </a:cubicBezTo>
                <a:cubicBezTo>
                  <a:pt x="5243925" y="1638140"/>
                  <a:pt x="4882268" y="1674102"/>
                  <a:pt x="4738777" y="1651884"/>
                </a:cubicBezTo>
                <a:cubicBezTo>
                  <a:pt x="4595286" y="1629666"/>
                  <a:pt x="4244251" y="1629449"/>
                  <a:pt x="4086951" y="1651884"/>
                </a:cubicBezTo>
                <a:cubicBezTo>
                  <a:pt x="3929651" y="1674319"/>
                  <a:pt x="3534071" y="1674650"/>
                  <a:pt x="3317796" y="1651884"/>
                </a:cubicBezTo>
                <a:cubicBezTo>
                  <a:pt x="3101521" y="1629118"/>
                  <a:pt x="2915927" y="1652179"/>
                  <a:pt x="2724634" y="1651884"/>
                </a:cubicBezTo>
                <a:cubicBezTo>
                  <a:pt x="2533341" y="1651589"/>
                  <a:pt x="2241906" y="1643749"/>
                  <a:pt x="2014143" y="1651884"/>
                </a:cubicBezTo>
                <a:cubicBezTo>
                  <a:pt x="1786380" y="1660019"/>
                  <a:pt x="1455191" y="1648892"/>
                  <a:pt x="1244988" y="1651884"/>
                </a:cubicBezTo>
                <a:cubicBezTo>
                  <a:pt x="1034786" y="1654876"/>
                  <a:pt x="432498" y="1600102"/>
                  <a:pt x="0" y="1651884"/>
                </a:cubicBezTo>
                <a:cubicBezTo>
                  <a:pt x="18070" y="1514302"/>
                  <a:pt x="11207" y="1331622"/>
                  <a:pt x="0" y="1134294"/>
                </a:cubicBezTo>
                <a:cubicBezTo>
                  <a:pt x="-11207" y="936966"/>
                  <a:pt x="25442" y="718488"/>
                  <a:pt x="0" y="583666"/>
                </a:cubicBezTo>
                <a:cubicBezTo>
                  <a:pt x="-25442" y="448844"/>
                  <a:pt x="9105" y="190967"/>
                  <a:pt x="0" y="0"/>
                </a:cubicBezTo>
                <a:close/>
              </a:path>
            </a:pathLst>
          </a:custGeom>
          <a:solidFill>
            <a:schemeClr val="bg1"/>
          </a:solidFill>
          <a:ln>
            <a:extLst>
              <a:ext uri="{C807C97D-BFC1-408E-A445-0C87EB9F89A2}">
                <ask:lineSketchStyleProps xmlns:ask="http://schemas.microsoft.com/office/drawing/2018/sketchyshapes" sd="4169233138">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5" name="Picture 4" descr="A book cover of a book&#10;&#10;Description automatically generated with low confidence">
            <a:extLst>
              <a:ext uri="{FF2B5EF4-FFF2-40B4-BE49-F238E27FC236}">
                <a16:creationId xmlns:a16="http://schemas.microsoft.com/office/drawing/2014/main" id="{F1468F35-B960-0C88-79E0-1218DDD12D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21136297">
            <a:off x="634757" y="645438"/>
            <a:ext cx="2770281" cy="4248898"/>
          </a:xfrm>
          <a:prstGeom prst="rect">
            <a:avLst/>
          </a:prstGeom>
        </p:spPr>
      </p:pic>
      <p:pic>
        <p:nvPicPr>
          <p:cNvPr id="11" name="Picture 10" descr="A picture containing text, book, plant, tree&#10;&#10;Description automatically generated">
            <a:extLst>
              <a:ext uri="{FF2B5EF4-FFF2-40B4-BE49-F238E27FC236}">
                <a16:creationId xmlns:a16="http://schemas.microsoft.com/office/drawing/2014/main" id="{BD682859-EBCA-EC7A-22AB-F21B706490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369054">
            <a:off x="3056399" y="1846631"/>
            <a:ext cx="3126660" cy="4466657"/>
          </a:xfrm>
          <a:prstGeom prst="rect">
            <a:avLst/>
          </a:prstGeom>
        </p:spPr>
      </p:pic>
      <p:pic>
        <p:nvPicPr>
          <p:cNvPr id="13" name="Picture 12">
            <a:extLst>
              <a:ext uri="{FF2B5EF4-FFF2-40B4-BE49-F238E27FC236}">
                <a16:creationId xmlns:a16="http://schemas.microsoft.com/office/drawing/2014/main" id="{455ED8E5-EF94-D7A0-0FF9-4EBF485C06D3}"/>
              </a:ext>
            </a:extLst>
          </p:cNvPr>
          <p:cNvPicPr>
            <a:picLocks noChangeAspect="1"/>
          </p:cNvPicPr>
          <p:nvPr/>
        </p:nvPicPr>
        <p:blipFill>
          <a:blip r:embed="rId4"/>
          <a:stretch>
            <a:fillRect/>
          </a:stretch>
        </p:blipFill>
        <p:spPr>
          <a:xfrm>
            <a:off x="6320590" y="199654"/>
            <a:ext cx="5664491" cy="1492327"/>
          </a:xfrm>
          <a:prstGeom prst="rect">
            <a:avLst/>
          </a:prstGeom>
        </p:spPr>
      </p:pic>
      <p:pic>
        <p:nvPicPr>
          <p:cNvPr id="15" name="Picture 14">
            <a:extLst>
              <a:ext uri="{FF2B5EF4-FFF2-40B4-BE49-F238E27FC236}">
                <a16:creationId xmlns:a16="http://schemas.microsoft.com/office/drawing/2014/main" id="{BFDCD677-293B-DEDD-7A7C-4B2B2619F45C}"/>
              </a:ext>
            </a:extLst>
          </p:cNvPr>
          <p:cNvPicPr>
            <a:picLocks noChangeAspect="1"/>
          </p:cNvPicPr>
          <p:nvPr/>
        </p:nvPicPr>
        <p:blipFill>
          <a:blip r:embed="rId5"/>
          <a:stretch>
            <a:fillRect/>
          </a:stretch>
        </p:blipFill>
        <p:spPr>
          <a:xfrm>
            <a:off x="7310679" y="1888197"/>
            <a:ext cx="4561940" cy="2100746"/>
          </a:xfrm>
          <a:prstGeom prst="rect">
            <a:avLst/>
          </a:prstGeom>
        </p:spPr>
      </p:pic>
      <p:pic>
        <p:nvPicPr>
          <p:cNvPr id="17" name="Picture 16">
            <a:extLst>
              <a:ext uri="{FF2B5EF4-FFF2-40B4-BE49-F238E27FC236}">
                <a16:creationId xmlns:a16="http://schemas.microsoft.com/office/drawing/2014/main" id="{CCFE78FB-86B5-38B4-7984-0068343CBA59}"/>
              </a:ext>
            </a:extLst>
          </p:cNvPr>
          <p:cNvPicPr>
            <a:picLocks noChangeAspect="1"/>
          </p:cNvPicPr>
          <p:nvPr/>
        </p:nvPicPr>
        <p:blipFill>
          <a:blip r:embed="rId6"/>
          <a:stretch>
            <a:fillRect/>
          </a:stretch>
        </p:blipFill>
        <p:spPr>
          <a:xfrm>
            <a:off x="6581233" y="4141438"/>
            <a:ext cx="5249119" cy="2191642"/>
          </a:xfrm>
          <a:custGeom>
            <a:avLst/>
            <a:gdLst>
              <a:gd name="connsiteX0" fmla="*/ 0 w 5249119"/>
              <a:gd name="connsiteY0" fmla="*/ 0 h 2191642"/>
              <a:gd name="connsiteX1" fmla="*/ 603649 w 5249119"/>
              <a:gd name="connsiteY1" fmla="*/ 0 h 2191642"/>
              <a:gd name="connsiteX2" fmla="*/ 1154806 w 5249119"/>
              <a:gd name="connsiteY2" fmla="*/ 0 h 2191642"/>
              <a:gd name="connsiteX3" fmla="*/ 1915928 w 5249119"/>
              <a:gd name="connsiteY3" fmla="*/ 0 h 2191642"/>
              <a:gd name="connsiteX4" fmla="*/ 2414595 w 5249119"/>
              <a:gd name="connsiteY4" fmla="*/ 0 h 2191642"/>
              <a:gd name="connsiteX5" fmla="*/ 3070735 w 5249119"/>
              <a:gd name="connsiteY5" fmla="*/ 0 h 2191642"/>
              <a:gd name="connsiteX6" fmla="*/ 3779366 w 5249119"/>
              <a:gd name="connsiteY6" fmla="*/ 0 h 2191642"/>
              <a:gd name="connsiteX7" fmla="*/ 4540488 w 5249119"/>
              <a:gd name="connsiteY7" fmla="*/ 0 h 2191642"/>
              <a:gd name="connsiteX8" fmla="*/ 5249119 w 5249119"/>
              <a:gd name="connsiteY8" fmla="*/ 0 h 2191642"/>
              <a:gd name="connsiteX9" fmla="*/ 5249119 w 5249119"/>
              <a:gd name="connsiteY9" fmla="*/ 547911 h 2191642"/>
              <a:gd name="connsiteX10" fmla="*/ 5249119 w 5249119"/>
              <a:gd name="connsiteY10" fmla="*/ 1117737 h 2191642"/>
              <a:gd name="connsiteX11" fmla="*/ 5249119 w 5249119"/>
              <a:gd name="connsiteY11" fmla="*/ 1665648 h 2191642"/>
              <a:gd name="connsiteX12" fmla="*/ 5249119 w 5249119"/>
              <a:gd name="connsiteY12" fmla="*/ 2191642 h 2191642"/>
              <a:gd name="connsiteX13" fmla="*/ 4487997 w 5249119"/>
              <a:gd name="connsiteY13" fmla="*/ 2191642 h 2191642"/>
              <a:gd name="connsiteX14" fmla="*/ 3726874 w 5249119"/>
              <a:gd name="connsiteY14" fmla="*/ 2191642 h 2191642"/>
              <a:gd name="connsiteX15" fmla="*/ 2965752 w 5249119"/>
              <a:gd name="connsiteY15" fmla="*/ 2191642 h 2191642"/>
              <a:gd name="connsiteX16" fmla="*/ 2414595 w 5249119"/>
              <a:gd name="connsiteY16" fmla="*/ 2191642 h 2191642"/>
              <a:gd name="connsiteX17" fmla="*/ 1863437 w 5249119"/>
              <a:gd name="connsiteY17" fmla="*/ 2191642 h 2191642"/>
              <a:gd name="connsiteX18" fmla="*/ 1364771 w 5249119"/>
              <a:gd name="connsiteY18" fmla="*/ 2191642 h 2191642"/>
              <a:gd name="connsiteX19" fmla="*/ 761122 w 5249119"/>
              <a:gd name="connsiteY19" fmla="*/ 2191642 h 2191642"/>
              <a:gd name="connsiteX20" fmla="*/ 0 w 5249119"/>
              <a:gd name="connsiteY20" fmla="*/ 2191642 h 2191642"/>
              <a:gd name="connsiteX21" fmla="*/ 0 w 5249119"/>
              <a:gd name="connsiteY21" fmla="*/ 1621815 h 2191642"/>
              <a:gd name="connsiteX22" fmla="*/ 0 w 5249119"/>
              <a:gd name="connsiteY22" fmla="*/ 1139654 h 2191642"/>
              <a:gd name="connsiteX23" fmla="*/ 0 w 5249119"/>
              <a:gd name="connsiteY23" fmla="*/ 547911 h 2191642"/>
              <a:gd name="connsiteX24" fmla="*/ 0 w 5249119"/>
              <a:gd name="connsiteY24" fmla="*/ 0 h 219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49119" h="2191642" fill="none" extrusionOk="0">
                <a:moveTo>
                  <a:pt x="0" y="0"/>
                </a:moveTo>
                <a:cubicBezTo>
                  <a:pt x="229323" y="26779"/>
                  <a:pt x="448899" y="541"/>
                  <a:pt x="603649" y="0"/>
                </a:cubicBezTo>
                <a:cubicBezTo>
                  <a:pt x="758399" y="-541"/>
                  <a:pt x="929691" y="10101"/>
                  <a:pt x="1154806" y="0"/>
                </a:cubicBezTo>
                <a:cubicBezTo>
                  <a:pt x="1379921" y="-10101"/>
                  <a:pt x="1724635" y="-15165"/>
                  <a:pt x="1915928" y="0"/>
                </a:cubicBezTo>
                <a:cubicBezTo>
                  <a:pt x="2107221" y="15165"/>
                  <a:pt x="2265364" y="-22734"/>
                  <a:pt x="2414595" y="0"/>
                </a:cubicBezTo>
                <a:cubicBezTo>
                  <a:pt x="2563826" y="22734"/>
                  <a:pt x="2872329" y="-2429"/>
                  <a:pt x="3070735" y="0"/>
                </a:cubicBezTo>
                <a:cubicBezTo>
                  <a:pt x="3269141" y="2429"/>
                  <a:pt x="3436379" y="-6631"/>
                  <a:pt x="3779366" y="0"/>
                </a:cubicBezTo>
                <a:cubicBezTo>
                  <a:pt x="4122353" y="6631"/>
                  <a:pt x="4174501" y="-23167"/>
                  <a:pt x="4540488" y="0"/>
                </a:cubicBezTo>
                <a:cubicBezTo>
                  <a:pt x="4906475" y="23167"/>
                  <a:pt x="5071357" y="-15544"/>
                  <a:pt x="5249119" y="0"/>
                </a:cubicBezTo>
                <a:cubicBezTo>
                  <a:pt x="5244652" y="235907"/>
                  <a:pt x="5234974" y="277610"/>
                  <a:pt x="5249119" y="547911"/>
                </a:cubicBezTo>
                <a:cubicBezTo>
                  <a:pt x="5263264" y="818212"/>
                  <a:pt x="5271207" y="947450"/>
                  <a:pt x="5249119" y="1117737"/>
                </a:cubicBezTo>
                <a:cubicBezTo>
                  <a:pt x="5227031" y="1288024"/>
                  <a:pt x="5249398" y="1444659"/>
                  <a:pt x="5249119" y="1665648"/>
                </a:cubicBezTo>
                <a:cubicBezTo>
                  <a:pt x="5248840" y="1886637"/>
                  <a:pt x="5233760" y="1997588"/>
                  <a:pt x="5249119" y="2191642"/>
                </a:cubicBezTo>
                <a:cubicBezTo>
                  <a:pt x="4868971" y="2164370"/>
                  <a:pt x="4743793" y="2207859"/>
                  <a:pt x="4487997" y="2191642"/>
                </a:cubicBezTo>
                <a:cubicBezTo>
                  <a:pt x="4232201" y="2175425"/>
                  <a:pt x="4070932" y="2172563"/>
                  <a:pt x="3726874" y="2191642"/>
                </a:cubicBezTo>
                <a:cubicBezTo>
                  <a:pt x="3382816" y="2210721"/>
                  <a:pt x="3213993" y="2186061"/>
                  <a:pt x="2965752" y="2191642"/>
                </a:cubicBezTo>
                <a:cubicBezTo>
                  <a:pt x="2717511" y="2197223"/>
                  <a:pt x="2593292" y="2191124"/>
                  <a:pt x="2414595" y="2191642"/>
                </a:cubicBezTo>
                <a:cubicBezTo>
                  <a:pt x="2235898" y="2192160"/>
                  <a:pt x="2063241" y="2212700"/>
                  <a:pt x="1863437" y="2191642"/>
                </a:cubicBezTo>
                <a:cubicBezTo>
                  <a:pt x="1663633" y="2170584"/>
                  <a:pt x="1515287" y="2198103"/>
                  <a:pt x="1364771" y="2191642"/>
                </a:cubicBezTo>
                <a:cubicBezTo>
                  <a:pt x="1214255" y="2185181"/>
                  <a:pt x="1006111" y="2191633"/>
                  <a:pt x="761122" y="2191642"/>
                </a:cubicBezTo>
                <a:cubicBezTo>
                  <a:pt x="516133" y="2191651"/>
                  <a:pt x="244891" y="2195531"/>
                  <a:pt x="0" y="2191642"/>
                </a:cubicBezTo>
                <a:cubicBezTo>
                  <a:pt x="-3879" y="2021605"/>
                  <a:pt x="23421" y="1903276"/>
                  <a:pt x="0" y="1621815"/>
                </a:cubicBezTo>
                <a:cubicBezTo>
                  <a:pt x="-23421" y="1340354"/>
                  <a:pt x="-7973" y="1376353"/>
                  <a:pt x="0" y="1139654"/>
                </a:cubicBezTo>
                <a:cubicBezTo>
                  <a:pt x="7973" y="902955"/>
                  <a:pt x="-6454" y="836753"/>
                  <a:pt x="0" y="547911"/>
                </a:cubicBezTo>
                <a:cubicBezTo>
                  <a:pt x="6454" y="259069"/>
                  <a:pt x="-10278" y="156766"/>
                  <a:pt x="0" y="0"/>
                </a:cubicBezTo>
                <a:close/>
              </a:path>
              <a:path w="5249119" h="2191642" stroke="0" extrusionOk="0">
                <a:moveTo>
                  <a:pt x="0" y="0"/>
                </a:moveTo>
                <a:cubicBezTo>
                  <a:pt x="203238" y="-36969"/>
                  <a:pt x="423995" y="-33115"/>
                  <a:pt x="761122" y="0"/>
                </a:cubicBezTo>
                <a:cubicBezTo>
                  <a:pt x="1098249" y="33115"/>
                  <a:pt x="1076741" y="-3599"/>
                  <a:pt x="1259789" y="0"/>
                </a:cubicBezTo>
                <a:cubicBezTo>
                  <a:pt x="1442837" y="3599"/>
                  <a:pt x="1768688" y="12138"/>
                  <a:pt x="1915928" y="0"/>
                </a:cubicBezTo>
                <a:cubicBezTo>
                  <a:pt x="2063168" y="-12138"/>
                  <a:pt x="2415270" y="-21717"/>
                  <a:pt x="2677051" y="0"/>
                </a:cubicBezTo>
                <a:cubicBezTo>
                  <a:pt x="2938832" y="21717"/>
                  <a:pt x="3044505" y="-19694"/>
                  <a:pt x="3228208" y="0"/>
                </a:cubicBezTo>
                <a:cubicBezTo>
                  <a:pt x="3411911" y="19694"/>
                  <a:pt x="3719368" y="19431"/>
                  <a:pt x="3936839" y="0"/>
                </a:cubicBezTo>
                <a:cubicBezTo>
                  <a:pt x="4154310" y="-19431"/>
                  <a:pt x="4363873" y="-27800"/>
                  <a:pt x="4592979" y="0"/>
                </a:cubicBezTo>
                <a:cubicBezTo>
                  <a:pt x="4822085" y="27800"/>
                  <a:pt x="5015550" y="9919"/>
                  <a:pt x="5249119" y="0"/>
                </a:cubicBezTo>
                <a:cubicBezTo>
                  <a:pt x="5245927" y="130669"/>
                  <a:pt x="5250898" y="243636"/>
                  <a:pt x="5249119" y="482161"/>
                </a:cubicBezTo>
                <a:cubicBezTo>
                  <a:pt x="5247340" y="720686"/>
                  <a:pt x="5255702" y="780744"/>
                  <a:pt x="5249119" y="1073905"/>
                </a:cubicBezTo>
                <a:cubicBezTo>
                  <a:pt x="5242536" y="1367066"/>
                  <a:pt x="5256279" y="1366307"/>
                  <a:pt x="5249119" y="1621815"/>
                </a:cubicBezTo>
                <a:cubicBezTo>
                  <a:pt x="5241960" y="1877323"/>
                  <a:pt x="5227924" y="2040180"/>
                  <a:pt x="5249119" y="2191642"/>
                </a:cubicBezTo>
                <a:cubicBezTo>
                  <a:pt x="5047210" y="2172643"/>
                  <a:pt x="4825090" y="2215185"/>
                  <a:pt x="4645470" y="2191642"/>
                </a:cubicBezTo>
                <a:cubicBezTo>
                  <a:pt x="4465850" y="2168099"/>
                  <a:pt x="4232838" y="2153714"/>
                  <a:pt x="3884348" y="2191642"/>
                </a:cubicBezTo>
                <a:cubicBezTo>
                  <a:pt x="3535858" y="2229570"/>
                  <a:pt x="3534902" y="2213542"/>
                  <a:pt x="3385682" y="2191642"/>
                </a:cubicBezTo>
                <a:cubicBezTo>
                  <a:pt x="3236462" y="2169742"/>
                  <a:pt x="2799475" y="2203532"/>
                  <a:pt x="2624560" y="2191642"/>
                </a:cubicBezTo>
                <a:cubicBezTo>
                  <a:pt x="2449645" y="2179752"/>
                  <a:pt x="2180772" y="2197287"/>
                  <a:pt x="1968420" y="2191642"/>
                </a:cubicBezTo>
                <a:cubicBezTo>
                  <a:pt x="1756068" y="2185997"/>
                  <a:pt x="1392420" y="2210531"/>
                  <a:pt x="1207297" y="2191642"/>
                </a:cubicBezTo>
                <a:cubicBezTo>
                  <a:pt x="1022174" y="2172753"/>
                  <a:pt x="860920" y="2181732"/>
                  <a:pt x="656140" y="2191642"/>
                </a:cubicBezTo>
                <a:cubicBezTo>
                  <a:pt x="451360" y="2201552"/>
                  <a:pt x="244271" y="2168290"/>
                  <a:pt x="0" y="2191642"/>
                </a:cubicBezTo>
                <a:cubicBezTo>
                  <a:pt x="-27839" y="2010033"/>
                  <a:pt x="-536" y="1905619"/>
                  <a:pt x="0" y="1621815"/>
                </a:cubicBezTo>
                <a:cubicBezTo>
                  <a:pt x="536" y="1338011"/>
                  <a:pt x="15985" y="1279650"/>
                  <a:pt x="0" y="1117737"/>
                </a:cubicBezTo>
                <a:cubicBezTo>
                  <a:pt x="-15985" y="955824"/>
                  <a:pt x="-23703" y="755019"/>
                  <a:pt x="0" y="591743"/>
                </a:cubicBezTo>
                <a:cubicBezTo>
                  <a:pt x="23703" y="428467"/>
                  <a:pt x="-28307" y="198491"/>
                  <a:pt x="0" y="0"/>
                </a:cubicBezTo>
                <a:close/>
              </a:path>
            </a:pathLst>
          </a:custGeom>
          <a:ln w="19050">
            <a:solidFill>
              <a:schemeClr val="tx1"/>
            </a:solidFill>
            <a:extLst>
              <a:ext uri="{C807C97D-BFC1-408E-A445-0C87EB9F89A2}">
                <ask:lineSketchStyleProps xmlns:ask="http://schemas.microsoft.com/office/drawing/2018/sketchyshapes" sd="642425546">
                  <a:prstGeom prst="rect">
                    <a:avLst/>
                  </a:prstGeom>
                  <ask:type>
                    <ask:lineSketchFreehand/>
                  </ask:type>
                </ask:lineSketchStyleProps>
              </a:ext>
            </a:extLst>
          </a:ln>
        </p:spPr>
      </p:pic>
      <p:pic>
        <p:nvPicPr>
          <p:cNvPr id="2" name="Picture 1">
            <a:extLst>
              <a:ext uri="{FF2B5EF4-FFF2-40B4-BE49-F238E27FC236}">
                <a16:creationId xmlns:a16="http://schemas.microsoft.com/office/drawing/2014/main" id="{F61A941D-9019-C107-6864-9508B9D4107E}"/>
              </a:ext>
            </a:extLst>
          </p:cNvPr>
          <p:cNvPicPr>
            <a:picLocks noChangeAspect="1"/>
          </p:cNvPicPr>
          <p:nvPr/>
        </p:nvPicPr>
        <p:blipFill>
          <a:blip r:embed="rId7"/>
          <a:stretch>
            <a:fillRect/>
          </a:stretch>
        </p:blipFill>
        <p:spPr>
          <a:xfrm>
            <a:off x="8748139" y="199654"/>
            <a:ext cx="2992116" cy="3991724"/>
          </a:xfrm>
          <a:prstGeom prst="rect">
            <a:avLst/>
          </a:prstGeom>
        </p:spPr>
      </p:pic>
      <p:pic>
        <p:nvPicPr>
          <p:cNvPr id="3" name="Picture 2" descr="A handshake between two trees&#10;&#10;Description automatically generated">
            <a:extLst>
              <a:ext uri="{FF2B5EF4-FFF2-40B4-BE49-F238E27FC236}">
                <a16:creationId xmlns:a16="http://schemas.microsoft.com/office/drawing/2014/main" id="{9AA342AC-B69C-2054-E7A7-004E8FEFD2C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532533" y="3801847"/>
            <a:ext cx="2816335" cy="2838240"/>
          </a:xfrm>
          <a:prstGeom prst="rect">
            <a:avLst/>
          </a:prstGeom>
        </p:spPr>
      </p:pic>
      <p:sp>
        <p:nvSpPr>
          <p:cNvPr id="7" name="Rectangle 6">
            <a:extLst>
              <a:ext uri="{FF2B5EF4-FFF2-40B4-BE49-F238E27FC236}">
                <a16:creationId xmlns:a16="http://schemas.microsoft.com/office/drawing/2014/main" id="{7DC7A3D0-5BB8-F1E9-7A2C-517876CB1CDB}"/>
              </a:ext>
            </a:extLst>
          </p:cNvPr>
          <p:cNvSpPr/>
          <p:nvPr/>
        </p:nvSpPr>
        <p:spPr>
          <a:xfrm>
            <a:off x="596118" y="6333080"/>
            <a:ext cx="1771447" cy="400110"/>
          </a:xfrm>
          <a:prstGeom prst="rect">
            <a:avLst/>
          </a:prstGeom>
        </p:spPr>
        <p:txBody>
          <a:bodyPr wrap="none">
            <a:spAutoFit/>
          </a:bodyPr>
          <a:lstStyle/>
          <a:p>
            <a:r>
              <a:rPr lang="en-GB" sz="2000" dirty="0">
                <a:latin typeface="+mj-lt"/>
                <a:cs typeface="Arial" panose="020B0604020202020204" pitchFamily="34" charset="0"/>
              </a:rPr>
              <a:t>@</a:t>
            </a:r>
            <a:r>
              <a:rPr lang="en-GB" sz="2000" dirty="0" err="1">
                <a:latin typeface="+mj-lt"/>
                <a:cs typeface="Arial" panose="020B0604020202020204" pitchFamily="34" charset="0"/>
              </a:rPr>
              <a:t>RowenaCHill</a:t>
            </a:r>
            <a:endParaRPr lang="en-GB" sz="2000" dirty="0">
              <a:latin typeface="+mj-lt"/>
              <a:cs typeface="Arial" panose="020B0604020202020204" pitchFamily="34" charset="0"/>
            </a:endParaRPr>
          </a:p>
        </p:txBody>
      </p:sp>
      <p:grpSp>
        <p:nvGrpSpPr>
          <p:cNvPr id="14" name="Group 13">
            <a:extLst>
              <a:ext uri="{FF2B5EF4-FFF2-40B4-BE49-F238E27FC236}">
                <a16:creationId xmlns:a16="http://schemas.microsoft.com/office/drawing/2014/main" id="{0110C3FC-5B2F-B1E0-965F-CC16D984D755}"/>
              </a:ext>
            </a:extLst>
          </p:cNvPr>
          <p:cNvGrpSpPr/>
          <p:nvPr/>
        </p:nvGrpSpPr>
        <p:grpSpPr>
          <a:xfrm>
            <a:off x="-194100" y="6375232"/>
            <a:ext cx="1245920" cy="345258"/>
            <a:chOff x="-194100" y="6375232"/>
            <a:chExt cx="1245920" cy="345258"/>
          </a:xfrm>
        </p:grpSpPr>
        <p:pic>
          <p:nvPicPr>
            <p:cNvPr id="16" name="Picture 15">
              <a:extLst>
                <a:ext uri="{FF2B5EF4-FFF2-40B4-BE49-F238E27FC236}">
                  <a16:creationId xmlns:a16="http://schemas.microsoft.com/office/drawing/2014/main" id="{E6BEC558-D6FB-7B1C-5BD0-BE1D280CDDD7}"/>
                </a:ext>
              </a:extLst>
            </p:cNvPr>
            <p:cNvPicPr>
              <a:picLocks noChangeAspect="1"/>
            </p:cNvPicPr>
            <p:nvPr/>
          </p:nvPicPr>
          <p:blipFill>
            <a:blip r:embed="rId9" cstate="print">
              <a:biLevel thresh="75000"/>
              <a:extLst>
                <a:ext uri="{28A0092B-C50C-407E-A947-70E740481C1C}">
                  <a14:useLocalDpi xmlns:a14="http://schemas.microsoft.com/office/drawing/2010/main" val="0"/>
                </a:ext>
              </a:extLst>
            </a:blip>
            <a:stretch>
              <a:fillRect/>
            </a:stretch>
          </p:blipFill>
          <p:spPr>
            <a:xfrm>
              <a:off x="-194100" y="6375232"/>
              <a:ext cx="1245920" cy="345258"/>
            </a:xfrm>
            <a:prstGeom prst="rect">
              <a:avLst/>
            </a:prstGeom>
          </p:spPr>
        </p:pic>
        <p:pic>
          <p:nvPicPr>
            <p:cNvPr id="18" name="Picture 17" descr="A black square with white x in it&#10;&#10;Description automatically generated">
              <a:extLst>
                <a:ext uri="{FF2B5EF4-FFF2-40B4-BE49-F238E27FC236}">
                  <a16:creationId xmlns:a16="http://schemas.microsoft.com/office/drawing/2014/main" id="{A05409F4-93C6-74DB-F349-6D75AFD81765}"/>
                </a:ext>
              </a:extLst>
            </p:cNvPr>
            <p:cNvPicPr>
              <a:picLocks noChangeAspect="1"/>
            </p:cNvPicPr>
            <p:nvPr/>
          </p:nvPicPr>
          <p:blipFill rotWithShape="1">
            <a:blip r:embed="rId10">
              <a:extLst>
                <a:ext uri="{28A0092B-C50C-407E-A947-70E740481C1C}">
                  <a14:useLocalDpi xmlns:a14="http://schemas.microsoft.com/office/drawing/2010/main" val="0"/>
                </a:ext>
              </a:extLst>
            </a:blip>
            <a:srcRect l="38928" t="30400" r="38753" b="30069"/>
            <a:stretch/>
          </p:blipFill>
          <p:spPr>
            <a:xfrm>
              <a:off x="363634" y="6518784"/>
              <a:ext cx="130452" cy="121303"/>
            </a:xfrm>
            <a:prstGeom prst="rect">
              <a:avLst/>
            </a:prstGeom>
          </p:spPr>
        </p:pic>
      </p:grpSp>
    </p:spTree>
    <p:extLst>
      <p:ext uri="{BB962C8B-B14F-4D97-AF65-F5344CB8AC3E}">
        <p14:creationId xmlns:p14="http://schemas.microsoft.com/office/powerpoint/2010/main" val="3182376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9" presetClass="emph" presetSubtype="0" nodeType="clickEffect">
                                  <p:stCondLst>
                                    <p:cond delay="0"/>
                                  </p:stCondLst>
                                  <p:childTnLst>
                                    <p:set>
                                      <p:cBhvr>
                                        <p:cTn id="30" dur="indefinite"/>
                                        <p:tgtEl>
                                          <p:spTgt spid="13"/>
                                        </p:tgtEl>
                                        <p:attrNameLst>
                                          <p:attrName>style.opacity</p:attrName>
                                        </p:attrNameLst>
                                      </p:cBhvr>
                                      <p:to>
                                        <p:strVal val="0.5"/>
                                      </p:to>
                                    </p:set>
                                    <p:animEffect filter="image" prLst="opacity: 0.5">
                                      <p:cBhvr rctx="IE">
                                        <p:cTn id="31" dur="indefinite"/>
                                        <p:tgtEl>
                                          <p:spTgt spid="13"/>
                                        </p:tgtEl>
                                      </p:cBhvr>
                                    </p:animEffect>
                                  </p:childTnLst>
                                </p:cTn>
                              </p:par>
                              <p:par>
                                <p:cTn id="32" presetID="9" presetClass="emph" presetSubtype="0" nodeType="withEffect">
                                  <p:stCondLst>
                                    <p:cond delay="0"/>
                                  </p:stCondLst>
                                  <p:childTnLst>
                                    <p:set>
                                      <p:cBhvr>
                                        <p:cTn id="33" dur="indefinite"/>
                                        <p:tgtEl>
                                          <p:spTgt spid="15"/>
                                        </p:tgtEl>
                                        <p:attrNameLst>
                                          <p:attrName>style.opacity</p:attrName>
                                        </p:attrNameLst>
                                      </p:cBhvr>
                                      <p:to>
                                        <p:strVal val="0.5"/>
                                      </p:to>
                                    </p:set>
                                    <p:animEffect filter="image" prLst="opacity: 0.5">
                                      <p:cBhvr rctx="IE">
                                        <p:cTn id="34" dur="indefinite"/>
                                        <p:tgtEl>
                                          <p:spTgt spid="15"/>
                                        </p:tgtEl>
                                      </p:cBhvr>
                                    </p:animEffect>
                                  </p:childTnLst>
                                </p:cTn>
                              </p:par>
                              <p:par>
                                <p:cTn id="35" presetID="9" presetClass="emph" presetSubtype="0" nodeType="withEffect">
                                  <p:stCondLst>
                                    <p:cond delay="0"/>
                                  </p:stCondLst>
                                  <p:childTnLst>
                                    <p:set>
                                      <p:cBhvr>
                                        <p:cTn id="36" dur="indefinite"/>
                                        <p:tgtEl>
                                          <p:spTgt spid="17"/>
                                        </p:tgtEl>
                                        <p:attrNameLst>
                                          <p:attrName>style.opacity</p:attrName>
                                        </p:attrNameLst>
                                      </p:cBhvr>
                                      <p:to>
                                        <p:strVal val="0.5"/>
                                      </p:to>
                                    </p:set>
                                    <p:animEffect filter="image" prLst="opacity: 0.5">
                                      <p:cBhvr rctx="IE">
                                        <p:cTn id="37" dur="indefinite"/>
                                        <p:tgtEl>
                                          <p:spTgt spid="17"/>
                                        </p:tgtEl>
                                      </p:cBhvr>
                                    </p:animEffect>
                                  </p:childTnLst>
                                </p:cTn>
                              </p:par>
                              <p:par>
                                <p:cTn id="38" presetID="9" presetClass="emph" presetSubtype="0" grpId="1" nodeType="withEffect">
                                  <p:stCondLst>
                                    <p:cond delay="0"/>
                                  </p:stCondLst>
                                  <p:childTnLst>
                                    <p:set>
                                      <p:cBhvr>
                                        <p:cTn id="39" dur="indefinite"/>
                                        <p:tgtEl>
                                          <p:spTgt spid="10"/>
                                        </p:tgtEl>
                                        <p:attrNameLst>
                                          <p:attrName>style.opacity</p:attrName>
                                        </p:attrNameLst>
                                      </p:cBhvr>
                                      <p:to>
                                        <p:strVal val="0.5"/>
                                      </p:to>
                                    </p:set>
                                    <p:animEffect filter="image" prLst="opacity: 0.5">
                                      <p:cBhvr rctx="IE">
                                        <p:cTn id="40" dur="indefinite"/>
                                        <p:tgtEl>
                                          <p:spTgt spid="10"/>
                                        </p:tgtEl>
                                      </p:cBhvr>
                                    </p:animEffect>
                                  </p:childTnLst>
                                </p:cTn>
                              </p:par>
                              <p:par>
                                <p:cTn id="41" presetID="9" presetClass="emph" presetSubtype="0" grpId="1" nodeType="withEffect">
                                  <p:stCondLst>
                                    <p:cond delay="0"/>
                                  </p:stCondLst>
                                  <p:childTnLst>
                                    <p:set>
                                      <p:cBhvr>
                                        <p:cTn id="42" dur="indefinite"/>
                                        <p:tgtEl>
                                          <p:spTgt spid="12"/>
                                        </p:tgtEl>
                                        <p:attrNameLst>
                                          <p:attrName>style.opacity</p:attrName>
                                        </p:attrNameLst>
                                      </p:cBhvr>
                                      <p:to>
                                        <p:strVal val="0.5"/>
                                      </p:to>
                                    </p:set>
                                    <p:animEffect filter="image" prLst="opacity: 0.5">
                                      <p:cBhvr rctx="IE">
                                        <p:cTn id="43" dur="indefinite"/>
                                        <p:tgtEl>
                                          <p:spTgt spid="12"/>
                                        </p:tgtEl>
                                      </p:cBhvr>
                                    </p:animEffec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nodeType="clickEffect">
                                  <p:stCondLst>
                                    <p:cond delay="0"/>
                                  </p:stCondLst>
                                  <p:childTnLst>
                                    <p:set>
                                      <p:cBhvr>
                                        <p:cTn id="47" dur="1" fill="hold">
                                          <p:stCondLst>
                                            <p:cond delay="0"/>
                                          </p:stCondLst>
                                        </p:cTn>
                                        <p:tgtEl>
                                          <p:spTgt spid="2"/>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nodeType="clickEffect">
                                  <p:stCondLst>
                                    <p:cond delay="0"/>
                                  </p:stCondLst>
                                  <p:childTnLst>
                                    <p:set>
                                      <p:cBhvr>
                                        <p:cTn id="51"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P spid="10" grpId="0" animBg="1"/>
      <p:bldP spid="10" grpId="1"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D232F3C-1B59-A659-CFC0-ABB7637A67FF}"/>
              </a:ext>
            </a:extLst>
          </p:cNvPr>
          <p:cNvSpPr/>
          <p:nvPr/>
        </p:nvSpPr>
        <p:spPr>
          <a:xfrm>
            <a:off x="428860" y="337930"/>
            <a:ext cx="6276740" cy="3091070"/>
          </a:xfrm>
          <a:custGeom>
            <a:avLst/>
            <a:gdLst>
              <a:gd name="connsiteX0" fmla="*/ 0 w 6276740"/>
              <a:gd name="connsiteY0" fmla="*/ 0 h 3091070"/>
              <a:gd name="connsiteX1" fmla="*/ 760183 w 6276740"/>
              <a:gd name="connsiteY1" fmla="*/ 0 h 3091070"/>
              <a:gd name="connsiteX2" fmla="*/ 1332064 w 6276740"/>
              <a:gd name="connsiteY2" fmla="*/ 0 h 3091070"/>
              <a:gd name="connsiteX3" fmla="*/ 1903944 w 6276740"/>
              <a:gd name="connsiteY3" fmla="*/ 0 h 3091070"/>
              <a:gd name="connsiteX4" fmla="*/ 2601360 w 6276740"/>
              <a:gd name="connsiteY4" fmla="*/ 0 h 3091070"/>
              <a:gd name="connsiteX5" fmla="*/ 3424310 w 6276740"/>
              <a:gd name="connsiteY5" fmla="*/ 0 h 3091070"/>
              <a:gd name="connsiteX6" fmla="*/ 3996191 w 6276740"/>
              <a:gd name="connsiteY6" fmla="*/ 0 h 3091070"/>
              <a:gd name="connsiteX7" fmla="*/ 4505304 w 6276740"/>
              <a:gd name="connsiteY7" fmla="*/ 0 h 3091070"/>
              <a:gd name="connsiteX8" fmla="*/ 5077185 w 6276740"/>
              <a:gd name="connsiteY8" fmla="*/ 0 h 3091070"/>
              <a:gd name="connsiteX9" fmla="*/ 6276740 w 6276740"/>
              <a:gd name="connsiteY9" fmla="*/ 0 h 3091070"/>
              <a:gd name="connsiteX10" fmla="*/ 6276740 w 6276740"/>
              <a:gd name="connsiteY10" fmla="*/ 556393 h 3091070"/>
              <a:gd name="connsiteX11" fmla="*/ 6276740 w 6276740"/>
              <a:gd name="connsiteY11" fmla="*/ 1236428 h 3091070"/>
              <a:gd name="connsiteX12" fmla="*/ 6276740 w 6276740"/>
              <a:gd name="connsiteY12" fmla="*/ 1916463 h 3091070"/>
              <a:gd name="connsiteX13" fmla="*/ 6276740 w 6276740"/>
              <a:gd name="connsiteY13" fmla="*/ 3091070 h 3091070"/>
              <a:gd name="connsiteX14" fmla="*/ 5453790 w 6276740"/>
              <a:gd name="connsiteY14" fmla="*/ 3091070 h 3091070"/>
              <a:gd name="connsiteX15" fmla="*/ 4693607 w 6276740"/>
              <a:gd name="connsiteY15" fmla="*/ 3091070 h 3091070"/>
              <a:gd name="connsiteX16" fmla="*/ 4058959 w 6276740"/>
              <a:gd name="connsiteY16" fmla="*/ 3091070 h 3091070"/>
              <a:gd name="connsiteX17" fmla="*/ 3424310 w 6276740"/>
              <a:gd name="connsiteY17" fmla="*/ 3091070 h 3091070"/>
              <a:gd name="connsiteX18" fmla="*/ 2664127 w 6276740"/>
              <a:gd name="connsiteY18" fmla="*/ 3091070 h 3091070"/>
              <a:gd name="connsiteX19" fmla="*/ 2092247 w 6276740"/>
              <a:gd name="connsiteY19" fmla="*/ 3091070 h 3091070"/>
              <a:gd name="connsiteX20" fmla="*/ 1269296 w 6276740"/>
              <a:gd name="connsiteY20" fmla="*/ 3091070 h 3091070"/>
              <a:gd name="connsiteX21" fmla="*/ 0 w 6276740"/>
              <a:gd name="connsiteY21" fmla="*/ 3091070 h 3091070"/>
              <a:gd name="connsiteX22" fmla="*/ 0 w 6276740"/>
              <a:gd name="connsiteY22" fmla="*/ 2472856 h 3091070"/>
              <a:gd name="connsiteX23" fmla="*/ 0 w 6276740"/>
              <a:gd name="connsiteY23" fmla="*/ 1823731 h 3091070"/>
              <a:gd name="connsiteX24" fmla="*/ 0 w 6276740"/>
              <a:gd name="connsiteY24" fmla="*/ 1174607 h 3091070"/>
              <a:gd name="connsiteX25" fmla="*/ 0 w 6276740"/>
              <a:gd name="connsiteY25" fmla="*/ 556393 h 3091070"/>
              <a:gd name="connsiteX26" fmla="*/ 0 w 6276740"/>
              <a:gd name="connsiteY26" fmla="*/ 0 h 3091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276740" h="3091070" fill="none" extrusionOk="0">
                <a:moveTo>
                  <a:pt x="0" y="0"/>
                </a:moveTo>
                <a:cubicBezTo>
                  <a:pt x="287424" y="-1870"/>
                  <a:pt x="496634" y="-27860"/>
                  <a:pt x="760183" y="0"/>
                </a:cubicBezTo>
                <a:cubicBezTo>
                  <a:pt x="1023732" y="27860"/>
                  <a:pt x="1198800" y="14414"/>
                  <a:pt x="1332064" y="0"/>
                </a:cubicBezTo>
                <a:cubicBezTo>
                  <a:pt x="1465328" y="-14414"/>
                  <a:pt x="1729491" y="-13873"/>
                  <a:pt x="1903944" y="0"/>
                </a:cubicBezTo>
                <a:cubicBezTo>
                  <a:pt x="2078397" y="13873"/>
                  <a:pt x="2292509" y="28898"/>
                  <a:pt x="2601360" y="0"/>
                </a:cubicBezTo>
                <a:cubicBezTo>
                  <a:pt x="2910211" y="-28898"/>
                  <a:pt x="3024472" y="22195"/>
                  <a:pt x="3424310" y="0"/>
                </a:cubicBezTo>
                <a:cubicBezTo>
                  <a:pt x="3824148" y="-22195"/>
                  <a:pt x="3797529" y="-13983"/>
                  <a:pt x="3996191" y="0"/>
                </a:cubicBezTo>
                <a:cubicBezTo>
                  <a:pt x="4194853" y="13983"/>
                  <a:pt x="4399914" y="-14421"/>
                  <a:pt x="4505304" y="0"/>
                </a:cubicBezTo>
                <a:cubicBezTo>
                  <a:pt x="4610694" y="14421"/>
                  <a:pt x="4954299" y="24245"/>
                  <a:pt x="5077185" y="0"/>
                </a:cubicBezTo>
                <a:cubicBezTo>
                  <a:pt x="5200071" y="-24245"/>
                  <a:pt x="5986310" y="-57696"/>
                  <a:pt x="6276740" y="0"/>
                </a:cubicBezTo>
                <a:cubicBezTo>
                  <a:pt x="6266771" y="241699"/>
                  <a:pt x="6291895" y="286042"/>
                  <a:pt x="6276740" y="556393"/>
                </a:cubicBezTo>
                <a:cubicBezTo>
                  <a:pt x="6261585" y="826744"/>
                  <a:pt x="6267014" y="919686"/>
                  <a:pt x="6276740" y="1236428"/>
                </a:cubicBezTo>
                <a:cubicBezTo>
                  <a:pt x="6286466" y="1553171"/>
                  <a:pt x="6277779" y="1739356"/>
                  <a:pt x="6276740" y="1916463"/>
                </a:cubicBezTo>
                <a:cubicBezTo>
                  <a:pt x="6275701" y="2093570"/>
                  <a:pt x="6335340" y="2766875"/>
                  <a:pt x="6276740" y="3091070"/>
                </a:cubicBezTo>
                <a:cubicBezTo>
                  <a:pt x="5877497" y="3107288"/>
                  <a:pt x="5849084" y="3130836"/>
                  <a:pt x="5453790" y="3091070"/>
                </a:cubicBezTo>
                <a:cubicBezTo>
                  <a:pt x="5058496" y="3051305"/>
                  <a:pt x="5014508" y="3109225"/>
                  <a:pt x="4693607" y="3091070"/>
                </a:cubicBezTo>
                <a:cubicBezTo>
                  <a:pt x="4372706" y="3072915"/>
                  <a:pt x="4242974" y="3078804"/>
                  <a:pt x="4058959" y="3091070"/>
                </a:cubicBezTo>
                <a:cubicBezTo>
                  <a:pt x="3874944" y="3103336"/>
                  <a:pt x="3563040" y="3068414"/>
                  <a:pt x="3424310" y="3091070"/>
                </a:cubicBezTo>
                <a:cubicBezTo>
                  <a:pt x="3285580" y="3113726"/>
                  <a:pt x="2882594" y="3084860"/>
                  <a:pt x="2664127" y="3091070"/>
                </a:cubicBezTo>
                <a:cubicBezTo>
                  <a:pt x="2445660" y="3097280"/>
                  <a:pt x="2275676" y="3119458"/>
                  <a:pt x="2092247" y="3091070"/>
                </a:cubicBezTo>
                <a:cubicBezTo>
                  <a:pt x="1908818" y="3062682"/>
                  <a:pt x="1562625" y="3077705"/>
                  <a:pt x="1269296" y="3091070"/>
                </a:cubicBezTo>
                <a:cubicBezTo>
                  <a:pt x="975967" y="3104435"/>
                  <a:pt x="269224" y="3083676"/>
                  <a:pt x="0" y="3091070"/>
                </a:cubicBezTo>
                <a:cubicBezTo>
                  <a:pt x="-6225" y="2939035"/>
                  <a:pt x="871" y="2633722"/>
                  <a:pt x="0" y="2472856"/>
                </a:cubicBezTo>
                <a:cubicBezTo>
                  <a:pt x="-871" y="2311990"/>
                  <a:pt x="-24804" y="2031873"/>
                  <a:pt x="0" y="1823731"/>
                </a:cubicBezTo>
                <a:cubicBezTo>
                  <a:pt x="24804" y="1615590"/>
                  <a:pt x="1442" y="1472604"/>
                  <a:pt x="0" y="1174607"/>
                </a:cubicBezTo>
                <a:cubicBezTo>
                  <a:pt x="-1442" y="876610"/>
                  <a:pt x="1966" y="785972"/>
                  <a:pt x="0" y="556393"/>
                </a:cubicBezTo>
                <a:cubicBezTo>
                  <a:pt x="-1966" y="326814"/>
                  <a:pt x="9881" y="264342"/>
                  <a:pt x="0" y="0"/>
                </a:cubicBezTo>
                <a:close/>
              </a:path>
              <a:path w="6276740" h="3091070" stroke="0" extrusionOk="0">
                <a:moveTo>
                  <a:pt x="0" y="0"/>
                </a:moveTo>
                <a:cubicBezTo>
                  <a:pt x="241262" y="-7830"/>
                  <a:pt x="418707" y="-18478"/>
                  <a:pt x="697416" y="0"/>
                </a:cubicBezTo>
                <a:cubicBezTo>
                  <a:pt x="976125" y="18478"/>
                  <a:pt x="1218731" y="20326"/>
                  <a:pt x="1520366" y="0"/>
                </a:cubicBezTo>
                <a:cubicBezTo>
                  <a:pt x="1822001" y="-20326"/>
                  <a:pt x="2009286" y="5320"/>
                  <a:pt x="2155014" y="0"/>
                </a:cubicBezTo>
                <a:cubicBezTo>
                  <a:pt x="2300742" y="-5320"/>
                  <a:pt x="2559526" y="-24035"/>
                  <a:pt x="2726895" y="0"/>
                </a:cubicBezTo>
                <a:cubicBezTo>
                  <a:pt x="2894264" y="24035"/>
                  <a:pt x="3089435" y="3636"/>
                  <a:pt x="3298776" y="0"/>
                </a:cubicBezTo>
                <a:cubicBezTo>
                  <a:pt x="3508117" y="-3636"/>
                  <a:pt x="3721601" y="11692"/>
                  <a:pt x="3996191" y="0"/>
                </a:cubicBezTo>
                <a:cubicBezTo>
                  <a:pt x="4270782" y="-11692"/>
                  <a:pt x="4363842" y="24222"/>
                  <a:pt x="4505304" y="0"/>
                </a:cubicBezTo>
                <a:cubicBezTo>
                  <a:pt x="4646766" y="-24222"/>
                  <a:pt x="4896934" y="-24935"/>
                  <a:pt x="5139953" y="0"/>
                </a:cubicBezTo>
                <a:cubicBezTo>
                  <a:pt x="5382972" y="24935"/>
                  <a:pt x="5443931" y="-20746"/>
                  <a:pt x="5649066" y="0"/>
                </a:cubicBezTo>
                <a:cubicBezTo>
                  <a:pt x="5854201" y="20746"/>
                  <a:pt x="6062835" y="-16365"/>
                  <a:pt x="6276740" y="0"/>
                </a:cubicBezTo>
                <a:cubicBezTo>
                  <a:pt x="6308786" y="229656"/>
                  <a:pt x="6251960" y="493544"/>
                  <a:pt x="6276740" y="680035"/>
                </a:cubicBezTo>
                <a:cubicBezTo>
                  <a:pt x="6301520" y="866527"/>
                  <a:pt x="6301483" y="1076426"/>
                  <a:pt x="6276740" y="1205517"/>
                </a:cubicBezTo>
                <a:cubicBezTo>
                  <a:pt x="6251997" y="1334608"/>
                  <a:pt x="6256272" y="1497928"/>
                  <a:pt x="6276740" y="1730999"/>
                </a:cubicBezTo>
                <a:cubicBezTo>
                  <a:pt x="6297208" y="1964070"/>
                  <a:pt x="6266944" y="2053142"/>
                  <a:pt x="6276740" y="2256481"/>
                </a:cubicBezTo>
                <a:cubicBezTo>
                  <a:pt x="6286536" y="2459820"/>
                  <a:pt x="6235192" y="2728443"/>
                  <a:pt x="6276740" y="3091070"/>
                </a:cubicBezTo>
                <a:cubicBezTo>
                  <a:pt x="6147664" y="3105624"/>
                  <a:pt x="5778240" y="3063717"/>
                  <a:pt x="5642092" y="3091070"/>
                </a:cubicBezTo>
                <a:cubicBezTo>
                  <a:pt x="5505944" y="3118423"/>
                  <a:pt x="5147721" y="3094079"/>
                  <a:pt x="4819141" y="3091070"/>
                </a:cubicBezTo>
                <a:cubicBezTo>
                  <a:pt x="4490561" y="3088061"/>
                  <a:pt x="4473241" y="3117463"/>
                  <a:pt x="4184493" y="3091070"/>
                </a:cubicBezTo>
                <a:cubicBezTo>
                  <a:pt x="3895745" y="3064677"/>
                  <a:pt x="3631138" y="3125757"/>
                  <a:pt x="3424310" y="3091070"/>
                </a:cubicBezTo>
                <a:cubicBezTo>
                  <a:pt x="3217482" y="3056383"/>
                  <a:pt x="2968043" y="3082974"/>
                  <a:pt x="2601360" y="3091070"/>
                </a:cubicBezTo>
                <a:cubicBezTo>
                  <a:pt x="2234677" y="3099167"/>
                  <a:pt x="2198156" y="3126196"/>
                  <a:pt x="1841177" y="3091070"/>
                </a:cubicBezTo>
                <a:cubicBezTo>
                  <a:pt x="1484198" y="3055944"/>
                  <a:pt x="1450919" y="3091835"/>
                  <a:pt x="1269296" y="3091070"/>
                </a:cubicBezTo>
                <a:cubicBezTo>
                  <a:pt x="1087673" y="3090305"/>
                  <a:pt x="866819" y="3106711"/>
                  <a:pt x="697416" y="3091070"/>
                </a:cubicBezTo>
                <a:cubicBezTo>
                  <a:pt x="528013" y="3075429"/>
                  <a:pt x="263409" y="3087790"/>
                  <a:pt x="0" y="3091070"/>
                </a:cubicBezTo>
                <a:cubicBezTo>
                  <a:pt x="-19013" y="2879368"/>
                  <a:pt x="-8061" y="2714722"/>
                  <a:pt x="0" y="2472856"/>
                </a:cubicBezTo>
                <a:cubicBezTo>
                  <a:pt x="8061" y="2230990"/>
                  <a:pt x="-12064" y="2052372"/>
                  <a:pt x="0" y="1792821"/>
                </a:cubicBezTo>
                <a:cubicBezTo>
                  <a:pt x="12064" y="1533271"/>
                  <a:pt x="3900" y="1426276"/>
                  <a:pt x="0" y="1205517"/>
                </a:cubicBezTo>
                <a:cubicBezTo>
                  <a:pt x="-3900" y="984758"/>
                  <a:pt x="4189" y="926705"/>
                  <a:pt x="0" y="649125"/>
                </a:cubicBezTo>
                <a:cubicBezTo>
                  <a:pt x="-4189" y="371545"/>
                  <a:pt x="9523" y="200112"/>
                  <a:pt x="0" y="0"/>
                </a:cubicBezTo>
                <a:close/>
              </a:path>
            </a:pathLst>
          </a:custGeom>
          <a:solidFill>
            <a:schemeClr val="bg1"/>
          </a:solidFill>
          <a:ln>
            <a:extLst>
              <a:ext uri="{C807C97D-BFC1-408E-A445-0C87EB9F89A2}">
                <ask:lineSketchStyleProps xmlns:ask="http://schemas.microsoft.com/office/drawing/2018/sketchyshapes" sd="4169233138">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12">
            <a:extLst>
              <a:ext uri="{FF2B5EF4-FFF2-40B4-BE49-F238E27FC236}">
                <a16:creationId xmlns:a16="http://schemas.microsoft.com/office/drawing/2014/main" id="{05C0D4F7-7036-2151-6601-A6550CF32639}"/>
              </a:ext>
            </a:extLst>
          </p:cNvPr>
          <p:cNvSpPr/>
          <p:nvPr/>
        </p:nvSpPr>
        <p:spPr>
          <a:xfrm>
            <a:off x="5062967" y="3242010"/>
            <a:ext cx="6276740" cy="3276774"/>
          </a:xfrm>
          <a:custGeom>
            <a:avLst/>
            <a:gdLst>
              <a:gd name="connsiteX0" fmla="*/ 0 w 6276740"/>
              <a:gd name="connsiteY0" fmla="*/ 0 h 3276774"/>
              <a:gd name="connsiteX1" fmla="*/ 760183 w 6276740"/>
              <a:gd name="connsiteY1" fmla="*/ 0 h 3276774"/>
              <a:gd name="connsiteX2" fmla="*/ 1332064 w 6276740"/>
              <a:gd name="connsiteY2" fmla="*/ 0 h 3276774"/>
              <a:gd name="connsiteX3" fmla="*/ 1903944 w 6276740"/>
              <a:gd name="connsiteY3" fmla="*/ 0 h 3276774"/>
              <a:gd name="connsiteX4" fmla="*/ 2601360 w 6276740"/>
              <a:gd name="connsiteY4" fmla="*/ 0 h 3276774"/>
              <a:gd name="connsiteX5" fmla="*/ 3424310 w 6276740"/>
              <a:gd name="connsiteY5" fmla="*/ 0 h 3276774"/>
              <a:gd name="connsiteX6" fmla="*/ 3996191 w 6276740"/>
              <a:gd name="connsiteY6" fmla="*/ 0 h 3276774"/>
              <a:gd name="connsiteX7" fmla="*/ 4505304 w 6276740"/>
              <a:gd name="connsiteY7" fmla="*/ 0 h 3276774"/>
              <a:gd name="connsiteX8" fmla="*/ 5077185 w 6276740"/>
              <a:gd name="connsiteY8" fmla="*/ 0 h 3276774"/>
              <a:gd name="connsiteX9" fmla="*/ 6276740 w 6276740"/>
              <a:gd name="connsiteY9" fmla="*/ 0 h 3276774"/>
              <a:gd name="connsiteX10" fmla="*/ 6276740 w 6276740"/>
              <a:gd name="connsiteY10" fmla="*/ 589819 h 3276774"/>
              <a:gd name="connsiteX11" fmla="*/ 6276740 w 6276740"/>
              <a:gd name="connsiteY11" fmla="*/ 1310710 h 3276774"/>
              <a:gd name="connsiteX12" fmla="*/ 6276740 w 6276740"/>
              <a:gd name="connsiteY12" fmla="*/ 2031600 h 3276774"/>
              <a:gd name="connsiteX13" fmla="*/ 6276740 w 6276740"/>
              <a:gd name="connsiteY13" fmla="*/ 3276774 h 3276774"/>
              <a:gd name="connsiteX14" fmla="*/ 5453790 w 6276740"/>
              <a:gd name="connsiteY14" fmla="*/ 3276774 h 3276774"/>
              <a:gd name="connsiteX15" fmla="*/ 4693607 w 6276740"/>
              <a:gd name="connsiteY15" fmla="*/ 3276774 h 3276774"/>
              <a:gd name="connsiteX16" fmla="*/ 4058959 w 6276740"/>
              <a:gd name="connsiteY16" fmla="*/ 3276774 h 3276774"/>
              <a:gd name="connsiteX17" fmla="*/ 3424310 w 6276740"/>
              <a:gd name="connsiteY17" fmla="*/ 3276774 h 3276774"/>
              <a:gd name="connsiteX18" fmla="*/ 2664127 w 6276740"/>
              <a:gd name="connsiteY18" fmla="*/ 3276774 h 3276774"/>
              <a:gd name="connsiteX19" fmla="*/ 2092247 w 6276740"/>
              <a:gd name="connsiteY19" fmla="*/ 3276774 h 3276774"/>
              <a:gd name="connsiteX20" fmla="*/ 1269296 w 6276740"/>
              <a:gd name="connsiteY20" fmla="*/ 3276774 h 3276774"/>
              <a:gd name="connsiteX21" fmla="*/ 0 w 6276740"/>
              <a:gd name="connsiteY21" fmla="*/ 3276774 h 3276774"/>
              <a:gd name="connsiteX22" fmla="*/ 0 w 6276740"/>
              <a:gd name="connsiteY22" fmla="*/ 2621419 h 3276774"/>
              <a:gd name="connsiteX23" fmla="*/ 0 w 6276740"/>
              <a:gd name="connsiteY23" fmla="*/ 1933297 h 3276774"/>
              <a:gd name="connsiteX24" fmla="*/ 0 w 6276740"/>
              <a:gd name="connsiteY24" fmla="*/ 1245174 h 3276774"/>
              <a:gd name="connsiteX25" fmla="*/ 0 w 6276740"/>
              <a:gd name="connsiteY25" fmla="*/ 589819 h 3276774"/>
              <a:gd name="connsiteX26" fmla="*/ 0 w 6276740"/>
              <a:gd name="connsiteY26" fmla="*/ 0 h 3276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276740" h="3276774" fill="none" extrusionOk="0">
                <a:moveTo>
                  <a:pt x="0" y="0"/>
                </a:moveTo>
                <a:cubicBezTo>
                  <a:pt x="287424" y="-1870"/>
                  <a:pt x="496634" y="-27860"/>
                  <a:pt x="760183" y="0"/>
                </a:cubicBezTo>
                <a:cubicBezTo>
                  <a:pt x="1023732" y="27860"/>
                  <a:pt x="1198800" y="14414"/>
                  <a:pt x="1332064" y="0"/>
                </a:cubicBezTo>
                <a:cubicBezTo>
                  <a:pt x="1465328" y="-14414"/>
                  <a:pt x="1729491" y="-13873"/>
                  <a:pt x="1903944" y="0"/>
                </a:cubicBezTo>
                <a:cubicBezTo>
                  <a:pt x="2078397" y="13873"/>
                  <a:pt x="2292509" y="28898"/>
                  <a:pt x="2601360" y="0"/>
                </a:cubicBezTo>
                <a:cubicBezTo>
                  <a:pt x="2910211" y="-28898"/>
                  <a:pt x="3024472" y="22195"/>
                  <a:pt x="3424310" y="0"/>
                </a:cubicBezTo>
                <a:cubicBezTo>
                  <a:pt x="3824148" y="-22195"/>
                  <a:pt x="3797529" y="-13983"/>
                  <a:pt x="3996191" y="0"/>
                </a:cubicBezTo>
                <a:cubicBezTo>
                  <a:pt x="4194853" y="13983"/>
                  <a:pt x="4399914" y="-14421"/>
                  <a:pt x="4505304" y="0"/>
                </a:cubicBezTo>
                <a:cubicBezTo>
                  <a:pt x="4610694" y="14421"/>
                  <a:pt x="4954299" y="24245"/>
                  <a:pt x="5077185" y="0"/>
                </a:cubicBezTo>
                <a:cubicBezTo>
                  <a:pt x="5200071" y="-24245"/>
                  <a:pt x="5986310" y="-57696"/>
                  <a:pt x="6276740" y="0"/>
                </a:cubicBezTo>
                <a:cubicBezTo>
                  <a:pt x="6247991" y="283616"/>
                  <a:pt x="6297842" y="405442"/>
                  <a:pt x="6276740" y="589819"/>
                </a:cubicBezTo>
                <a:cubicBezTo>
                  <a:pt x="6255638" y="774196"/>
                  <a:pt x="6280165" y="1132814"/>
                  <a:pt x="6276740" y="1310710"/>
                </a:cubicBezTo>
                <a:cubicBezTo>
                  <a:pt x="6273315" y="1488606"/>
                  <a:pt x="6302123" y="1734460"/>
                  <a:pt x="6276740" y="2031600"/>
                </a:cubicBezTo>
                <a:cubicBezTo>
                  <a:pt x="6251358" y="2328740"/>
                  <a:pt x="6300377" y="2931062"/>
                  <a:pt x="6276740" y="3276774"/>
                </a:cubicBezTo>
                <a:cubicBezTo>
                  <a:pt x="5877497" y="3292992"/>
                  <a:pt x="5849084" y="3316540"/>
                  <a:pt x="5453790" y="3276774"/>
                </a:cubicBezTo>
                <a:cubicBezTo>
                  <a:pt x="5058496" y="3237009"/>
                  <a:pt x="5014508" y="3294929"/>
                  <a:pt x="4693607" y="3276774"/>
                </a:cubicBezTo>
                <a:cubicBezTo>
                  <a:pt x="4372706" y="3258619"/>
                  <a:pt x="4242974" y="3264508"/>
                  <a:pt x="4058959" y="3276774"/>
                </a:cubicBezTo>
                <a:cubicBezTo>
                  <a:pt x="3874944" y="3289040"/>
                  <a:pt x="3563040" y="3254118"/>
                  <a:pt x="3424310" y="3276774"/>
                </a:cubicBezTo>
                <a:cubicBezTo>
                  <a:pt x="3285580" y="3299430"/>
                  <a:pt x="2882594" y="3270564"/>
                  <a:pt x="2664127" y="3276774"/>
                </a:cubicBezTo>
                <a:cubicBezTo>
                  <a:pt x="2445660" y="3282984"/>
                  <a:pt x="2275676" y="3305162"/>
                  <a:pt x="2092247" y="3276774"/>
                </a:cubicBezTo>
                <a:cubicBezTo>
                  <a:pt x="1908818" y="3248386"/>
                  <a:pt x="1562625" y="3263409"/>
                  <a:pt x="1269296" y="3276774"/>
                </a:cubicBezTo>
                <a:cubicBezTo>
                  <a:pt x="975967" y="3290139"/>
                  <a:pt x="269224" y="3269380"/>
                  <a:pt x="0" y="3276774"/>
                </a:cubicBezTo>
                <a:cubicBezTo>
                  <a:pt x="16533" y="3029634"/>
                  <a:pt x="-10113" y="2853032"/>
                  <a:pt x="0" y="2621419"/>
                </a:cubicBezTo>
                <a:cubicBezTo>
                  <a:pt x="10113" y="2389806"/>
                  <a:pt x="14741" y="2142648"/>
                  <a:pt x="0" y="1933297"/>
                </a:cubicBezTo>
                <a:cubicBezTo>
                  <a:pt x="-14741" y="1723946"/>
                  <a:pt x="11995" y="1555548"/>
                  <a:pt x="0" y="1245174"/>
                </a:cubicBezTo>
                <a:cubicBezTo>
                  <a:pt x="-11995" y="934800"/>
                  <a:pt x="30928" y="879750"/>
                  <a:pt x="0" y="589819"/>
                </a:cubicBezTo>
                <a:cubicBezTo>
                  <a:pt x="-30928" y="299889"/>
                  <a:pt x="-25182" y="267051"/>
                  <a:pt x="0" y="0"/>
                </a:cubicBezTo>
                <a:close/>
              </a:path>
              <a:path w="6276740" h="3276774" stroke="0" extrusionOk="0">
                <a:moveTo>
                  <a:pt x="0" y="0"/>
                </a:moveTo>
                <a:cubicBezTo>
                  <a:pt x="241262" y="-7830"/>
                  <a:pt x="418707" y="-18478"/>
                  <a:pt x="697416" y="0"/>
                </a:cubicBezTo>
                <a:cubicBezTo>
                  <a:pt x="976125" y="18478"/>
                  <a:pt x="1218731" y="20326"/>
                  <a:pt x="1520366" y="0"/>
                </a:cubicBezTo>
                <a:cubicBezTo>
                  <a:pt x="1822001" y="-20326"/>
                  <a:pt x="2009286" y="5320"/>
                  <a:pt x="2155014" y="0"/>
                </a:cubicBezTo>
                <a:cubicBezTo>
                  <a:pt x="2300742" y="-5320"/>
                  <a:pt x="2559526" y="-24035"/>
                  <a:pt x="2726895" y="0"/>
                </a:cubicBezTo>
                <a:cubicBezTo>
                  <a:pt x="2894264" y="24035"/>
                  <a:pt x="3089435" y="3636"/>
                  <a:pt x="3298776" y="0"/>
                </a:cubicBezTo>
                <a:cubicBezTo>
                  <a:pt x="3508117" y="-3636"/>
                  <a:pt x="3721601" y="11692"/>
                  <a:pt x="3996191" y="0"/>
                </a:cubicBezTo>
                <a:cubicBezTo>
                  <a:pt x="4270782" y="-11692"/>
                  <a:pt x="4363842" y="24222"/>
                  <a:pt x="4505304" y="0"/>
                </a:cubicBezTo>
                <a:cubicBezTo>
                  <a:pt x="4646766" y="-24222"/>
                  <a:pt x="4896934" y="-24935"/>
                  <a:pt x="5139953" y="0"/>
                </a:cubicBezTo>
                <a:cubicBezTo>
                  <a:pt x="5382972" y="24935"/>
                  <a:pt x="5443931" y="-20746"/>
                  <a:pt x="5649066" y="0"/>
                </a:cubicBezTo>
                <a:cubicBezTo>
                  <a:pt x="5854201" y="20746"/>
                  <a:pt x="6062835" y="-16365"/>
                  <a:pt x="6276740" y="0"/>
                </a:cubicBezTo>
                <a:cubicBezTo>
                  <a:pt x="6307486" y="301521"/>
                  <a:pt x="6240753" y="525896"/>
                  <a:pt x="6276740" y="720890"/>
                </a:cubicBezTo>
                <a:cubicBezTo>
                  <a:pt x="6312728" y="915884"/>
                  <a:pt x="6290796" y="1132940"/>
                  <a:pt x="6276740" y="1277942"/>
                </a:cubicBezTo>
                <a:cubicBezTo>
                  <a:pt x="6262684" y="1422944"/>
                  <a:pt x="6281514" y="1654017"/>
                  <a:pt x="6276740" y="1834993"/>
                </a:cubicBezTo>
                <a:cubicBezTo>
                  <a:pt x="6271966" y="2015969"/>
                  <a:pt x="6276006" y="2176609"/>
                  <a:pt x="6276740" y="2392045"/>
                </a:cubicBezTo>
                <a:cubicBezTo>
                  <a:pt x="6277474" y="2607481"/>
                  <a:pt x="6306183" y="2999878"/>
                  <a:pt x="6276740" y="3276774"/>
                </a:cubicBezTo>
                <a:cubicBezTo>
                  <a:pt x="6147664" y="3291328"/>
                  <a:pt x="5778240" y="3249421"/>
                  <a:pt x="5642092" y="3276774"/>
                </a:cubicBezTo>
                <a:cubicBezTo>
                  <a:pt x="5505944" y="3304127"/>
                  <a:pt x="5147721" y="3279783"/>
                  <a:pt x="4819141" y="3276774"/>
                </a:cubicBezTo>
                <a:cubicBezTo>
                  <a:pt x="4490561" y="3273765"/>
                  <a:pt x="4473241" y="3303167"/>
                  <a:pt x="4184493" y="3276774"/>
                </a:cubicBezTo>
                <a:cubicBezTo>
                  <a:pt x="3895745" y="3250381"/>
                  <a:pt x="3631138" y="3311461"/>
                  <a:pt x="3424310" y="3276774"/>
                </a:cubicBezTo>
                <a:cubicBezTo>
                  <a:pt x="3217482" y="3242087"/>
                  <a:pt x="2968043" y="3268678"/>
                  <a:pt x="2601360" y="3276774"/>
                </a:cubicBezTo>
                <a:cubicBezTo>
                  <a:pt x="2234677" y="3284871"/>
                  <a:pt x="2198156" y="3311900"/>
                  <a:pt x="1841177" y="3276774"/>
                </a:cubicBezTo>
                <a:cubicBezTo>
                  <a:pt x="1484198" y="3241648"/>
                  <a:pt x="1450919" y="3277539"/>
                  <a:pt x="1269296" y="3276774"/>
                </a:cubicBezTo>
                <a:cubicBezTo>
                  <a:pt x="1087673" y="3276009"/>
                  <a:pt x="866819" y="3292415"/>
                  <a:pt x="697416" y="3276774"/>
                </a:cubicBezTo>
                <a:cubicBezTo>
                  <a:pt x="528013" y="3261133"/>
                  <a:pt x="263409" y="3273494"/>
                  <a:pt x="0" y="3276774"/>
                </a:cubicBezTo>
                <a:cubicBezTo>
                  <a:pt x="-23850" y="3082305"/>
                  <a:pt x="12673" y="2910834"/>
                  <a:pt x="0" y="2621419"/>
                </a:cubicBezTo>
                <a:cubicBezTo>
                  <a:pt x="-12673" y="2332005"/>
                  <a:pt x="-33484" y="2075642"/>
                  <a:pt x="0" y="1900529"/>
                </a:cubicBezTo>
                <a:cubicBezTo>
                  <a:pt x="33484" y="1725416"/>
                  <a:pt x="-1096" y="1427273"/>
                  <a:pt x="0" y="1277942"/>
                </a:cubicBezTo>
                <a:cubicBezTo>
                  <a:pt x="1096" y="1128611"/>
                  <a:pt x="-16057" y="924623"/>
                  <a:pt x="0" y="688123"/>
                </a:cubicBezTo>
                <a:cubicBezTo>
                  <a:pt x="16057" y="451623"/>
                  <a:pt x="23407" y="331245"/>
                  <a:pt x="0" y="0"/>
                </a:cubicBezTo>
                <a:close/>
              </a:path>
            </a:pathLst>
          </a:custGeom>
          <a:solidFill>
            <a:schemeClr val="bg1"/>
          </a:solidFill>
          <a:ln>
            <a:extLst>
              <a:ext uri="{C807C97D-BFC1-408E-A445-0C87EB9F89A2}">
                <ask:lineSketchStyleProps xmlns:ask="http://schemas.microsoft.com/office/drawing/2018/sketchyshapes" sd="4169233138">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5" name="Picture 4">
            <a:extLst>
              <a:ext uri="{FF2B5EF4-FFF2-40B4-BE49-F238E27FC236}">
                <a16:creationId xmlns:a16="http://schemas.microsoft.com/office/drawing/2014/main" id="{301219BF-6C05-6F10-6815-462495C36410}"/>
              </a:ext>
            </a:extLst>
          </p:cNvPr>
          <p:cNvPicPr>
            <a:picLocks noChangeAspect="1"/>
          </p:cNvPicPr>
          <p:nvPr/>
        </p:nvPicPr>
        <p:blipFill>
          <a:blip r:embed="rId2"/>
          <a:stretch>
            <a:fillRect/>
          </a:stretch>
        </p:blipFill>
        <p:spPr>
          <a:xfrm>
            <a:off x="596118" y="490015"/>
            <a:ext cx="5883714" cy="2722142"/>
          </a:xfrm>
          <a:prstGeom prst="rect">
            <a:avLst/>
          </a:prstGeom>
        </p:spPr>
      </p:pic>
      <p:pic>
        <p:nvPicPr>
          <p:cNvPr id="7" name="Picture 6">
            <a:extLst>
              <a:ext uri="{FF2B5EF4-FFF2-40B4-BE49-F238E27FC236}">
                <a16:creationId xmlns:a16="http://schemas.microsoft.com/office/drawing/2014/main" id="{B5DE3DD2-A2B0-093D-FDFC-1F29C4BD4ACF}"/>
              </a:ext>
            </a:extLst>
          </p:cNvPr>
          <p:cNvPicPr>
            <a:picLocks noChangeAspect="1"/>
          </p:cNvPicPr>
          <p:nvPr/>
        </p:nvPicPr>
        <p:blipFill>
          <a:blip r:embed="rId3"/>
          <a:stretch>
            <a:fillRect/>
          </a:stretch>
        </p:blipFill>
        <p:spPr>
          <a:xfrm>
            <a:off x="5214730" y="3380560"/>
            <a:ext cx="6005606" cy="3054117"/>
          </a:xfrm>
          <a:prstGeom prst="rect">
            <a:avLst/>
          </a:prstGeom>
        </p:spPr>
      </p:pic>
      <p:sp>
        <p:nvSpPr>
          <p:cNvPr id="2" name="Rectangle 1">
            <a:extLst>
              <a:ext uri="{FF2B5EF4-FFF2-40B4-BE49-F238E27FC236}">
                <a16:creationId xmlns:a16="http://schemas.microsoft.com/office/drawing/2014/main" id="{999BCA2D-6003-AAF0-1923-6F4ED6BD9B20}"/>
              </a:ext>
            </a:extLst>
          </p:cNvPr>
          <p:cNvSpPr/>
          <p:nvPr/>
        </p:nvSpPr>
        <p:spPr>
          <a:xfrm>
            <a:off x="596118" y="6333080"/>
            <a:ext cx="1771447" cy="400110"/>
          </a:xfrm>
          <a:prstGeom prst="rect">
            <a:avLst/>
          </a:prstGeom>
        </p:spPr>
        <p:txBody>
          <a:bodyPr wrap="none">
            <a:spAutoFit/>
          </a:bodyPr>
          <a:lstStyle/>
          <a:p>
            <a:r>
              <a:rPr lang="en-GB" sz="2000" dirty="0">
                <a:latin typeface="+mj-lt"/>
                <a:cs typeface="Arial" panose="020B0604020202020204" pitchFamily="34" charset="0"/>
              </a:rPr>
              <a:t>@</a:t>
            </a:r>
            <a:r>
              <a:rPr lang="en-GB" sz="2000" dirty="0" err="1">
                <a:latin typeface="+mj-lt"/>
                <a:cs typeface="Arial" panose="020B0604020202020204" pitchFamily="34" charset="0"/>
              </a:rPr>
              <a:t>RowenaCHill</a:t>
            </a:r>
            <a:endParaRPr lang="en-GB" sz="2000" dirty="0">
              <a:latin typeface="+mj-lt"/>
              <a:cs typeface="Arial" panose="020B0604020202020204" pitchFamily="34" charset="0"/>
            </a:endParaRPr>
          </a:p>
        </p:txBody>
      </p:sp>
      <p:grpSp>
        <p:nvGrpSpPr>
          <p:cNvPr id="3" name="Group 2">
            <a:extLst>
              <a:ext uri="{FF2B5EF4-FFF2-40B4-BE49-F238E27FC236}">
                <a16:creationId xmlns:a16="http://schemas.microsoft.com/office/drawing/2014/main" id="{87F802E6-F434-399E-07F6-9109280A17F6}"/>
              </a:ext>
            </a:extLst>
          </p:cNvPr>
          <p:cNvGrpSpPr/>
          <p:nvPr/>
        </p:nvGrpSpPr>
        <p:grpSpPr>
          <a:xfrm>
            <a:off x="-194100" y="6375232"/>
            <a:ext cx="1245920" cy="345258"/>
            <a:chOff x="-194100" y="6375232"/>
            <a:chExt cx="1245920" cy="345258"/>
          </a:xfrm>
        </p:grpSpPr>
        <p:pic>
          <p:nvPicPr>
            <p:cNvPr id="4" name="Picture 3">
              <a:extLst>
                <a:ext uri="{FF2B5EF4-FFF2-40B4-BE49-F238E27FC236}">
                  <a16:creationId xmlns:a16="http://schemas.microsoft.com/office/drawing/2014/main" id="{37A10F39-F5DB-28BD-88D7-57A93DD9D71A}"/>
                </a:ext>
              </a:extLst>
            </p:cNvPr>
            <p:cNvPicPr>
              <a:picLocks noChangeAspect="1"/>
            </p:cNvPicPr>
            <p:nvPr/>
          </p:nvPicPr>
          <p:blipFill>
            <a:blip r:embed="rId4" cstate="print">
              <a:biLevel thresh="75000"/>
              <a:extLst>
                <a:ext uri="{28A0092B-C50C-407E-A947-70E740481C1C}">
                  <a14:useLocalDpi xmlns:a14="http://schemas.microsoft.com/office/drawing/2010/main" val="0"/>
                </a:ext>
              </a:extLst>
            </a:blip>
            <a:stretch>
              <a:fillRect/>
            </a:stretch>
          </p:blipFill>
          <p:spPr>
            <a:xfrm>
              <a:off x="-194100" y="6375232"/>
              <a:ext cx="1245920" cy="345258"/>
            </a:xfrm>
            <a:prstGeom prst="rect">
              <a:avLst/>
            </a:prstGeom>
          </p:spPr>
        </p:pic>
        <p:pic>
          <p:nvPicPr>
            <p:cNvPr id="6" name="Picture 5" descr="A black square with white x in it&#10;&#10;Description automatically generated">
              <a:extLst>
                <a:ext uri="{FF2B5EF4-FFF2-40B4-BE49-F238E27FC236}">
                  <a16:creationId xmlns:a16="http://schemas.microsoft.com/office/drawing/2014/main" id="{9047A70F-9262-5760-FB3E-9CD9B5765ABD}"/>
                </a:ext>
              </a:extLst>
            </p:cNvPr>
            <p:cNvPicPr>
              <a:picLocks noChangeAspect="1"/>
            </p:cNvPicPr>
            <p:nvPr/>
          </p:nvPicPr>
          <p:blipFill rotWithShape="1">
            <a:blip r:embed="rId5">
              <a:extLst>
                <a:ext uri="{28A0092B-C50C-407E-A947-70E740481C1C}">
                  <a14:useLocalDpi xmlns:a14="http://schemas.microsoft.com/office/drawing/2010/main" val="0"/>
                </a:ext>
              </a:extLst>
            </a:blip>
            <a:srcRect l="38928" t="30400" r="38753" b="30069"/>
            <a:stretch/>
          </p:blipFill>
          <p:spPr>
            <a:xfrm>
              <a:off x="363634" y="6518784"/>
              <a:ext cx="130452" cy="121303"/>
            </a:xfrm>
            <a:prstGeom prst="rect">
              <a:avLst/>
            </a:prstGeom>
          </p:spPr>
        </p:pic>
      </p:grpSp>
    </p:spTree>
    <p:extLst>
      <p:ext uri="{BB962C8B-B14F-4D97-AF65-F5344CB8AC3E}">
        <p14:creationId xmlns:p14="http://schemas.microsoft.com/office/powerpoint/2010/main" val="2127460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7F839E96-5300-2EFD-B190-DF5AA650F522}"/>
              </a:ext>
            </a:extLst>
          </p:cNvPr>
          <p:cNvGrpSpPr/>
          <p:nvPr/>
        </p:nvGrpSpPr>
        <p:grpSpPr>
          <a:xfrm>
            <a:off x="2246748" y="4656886"/>
            <a:ext cx="8111130" cy="1200329"/>
            <a:chOff x="2246748" y="4836391"/>
            <a:chExt cx="8111130" cy="1200329"/>
          </a:xfrm>
        </p:grpSpPr>
        <p:sp>
          <p:nvSpPr>
            <p:cNvPr id="15" name="TextBox 14">
              <a:extLst>
                <a:ext uri="{FF2B5EF4-FFF2-40B4-BE49-F238E27FC236}">
                  <a16:creationId xmlns:a16="http://schemas.microsoft.com/office/drawing/2014/main" id="{297E3735-401A-2404-60D0-8D32726DB6D8}"/>
                </a:ext>
              </a:extLst>
            </p:cNvPr>
            <p:cNvSpPr txBox="1"/>
            <p:nvPr/>
          </p:nvSpPr>
          <p:spPr>
            <a:xfrm>
              <a:off x="2246748" y="4836391"/>
              <a:ext cx="8111130" cy="1200329"/>
            </a:xfrm>
            <a:prstGeom prst="rect">
              <a:avLst/>
            </a:prstGeom>
            <a:noFill/>
          </p:spPr>
          <p:txBody>
            <a:bodyPr wrap="square">
              <a:spAutoFit/>
            </a:bodyPr>
            <a:lstStyle/>
            <a:p>
              <a:r>
                <a:rPr lang="en-US" sz="2400" dirty="0"/>
                <a:t>“The claim that mature trees preferentially send resources and </a:t>
              </a:r>
              <a:r>
                <a:rPr lang="en-US" sz="2400" dirty="0" err="1"/>
                <a:t>defence</a:t>
              </a:r>
              <a:r>
                <a:rPr lang="en-US" sz="2400" dirty="0"/>
                <a:t> signals to offspring through [mycorrhizal fungi] has no peer-reviewed, published evidence.”</a:t>
              </a:r>
              <a:endParaRPr lang="en-GB" sz="2400" dirty="0"/>
            </a:p>
          </p:txBody>
        </p:sp>
        <p:sp>
          <p:nvSpPr>
            <p:cNvPr id="16" name="TextBox 15">
              <a:extLst>
                <a:ext uri="{FF2B5EF4-FFF2-40B4-BE49-F238E27FC236}">
                  <a16:creationId xmlns:a16="http://schemas.microsoft.com/office/drawing/2014/main" id="{AF028B4F-55EF-DFE5-D3BF-CF06D8708AF3}"/>
                </a:ext>
              </a:extLst>
            </p:cNvPr>
            <p:cNvSpPr txBox="1"/>
            <p:nvPr/>
          </p:nvSpPr>
          <p:spPr>
            <a:xfrm>
              <a:off x="8111197" y="5673254"/>
              <a:ext cx="1834055" cy="276999"/>
            </a:xfrm>
            <a:prstGeom prst="rect">
              <a:avLst/>
            </a:prstGeom>
            <a:noFill/>
          </p:spPr>
          <p:txBody>
            <a:bodyPr wrap="square">
              <a:spAutoFit/>
            </a:bodyPr>
            <a:lstStyle/>
            <a:p>
              <a:r>
                <a:rPr lang="en-GB" sz="1200" dirty="0">
                  <a:hlinkClick r:id="rId2"/>
                </a:rPr>
                <a:t>Karst et al. 2023</a:t>
              </a:r>
              <a:endParaRPr lang="en-GB" sz="1200" dirty="0"/>
            </a:p>
          </p:txBody>
        </p:sp>
      </p:grpSp>
      <p:pic>
        <p:nvPicPr>
          <p:cNvPr id="2" name="Graphic 1">
            <a:extLst>
              <a:ext uri="{FF2B5EF4-FFF2-40B4-BE49-F238E27FC236}">
                <a16:creationId xmlns:a16="http://schemas.microsoft.com/office/drawing/2014/main" id="{AE182711-EF60-CF97-D99C-EB34E2287E0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1681073" y="-167255"/>
            <a:ext cx="8366181" cy="4496457"/>
          </a:xfrm>
          <a:prstGeom prst="rect">
            <a:avLst/>
          </a:prstGeom>
        </p:spPr>
      </p:pic>
      <p:sp>
        <p:nvSpPr>
          <p:cNvPr id="3" name="Arc 2">
            <a:extLst>
              <a:ext uri="{FF2B5EF4-FFF2-40B4-BE49-F238E27FC236}">
                <a16:creationId xmlns:a16="http://schemas.microsoft.com/office/drawing/2014/main" id="{473D866A-94F7-41D8-2EB7-02CCE97B7E7D}"/>
              </a:ext>
            </a:extLst>
          </p:cNvPr>
          <p:cNvSpPr/>
          <p:nvPr/>
        </p:nvSpPr>
        <p:spPr>
          <a:xfrm rot="18422764">
            <a:off x="4338429" y="1890033"/>
            <a:ext cx="2900856" cy="3436882"/>
          </a:xfrm>
          <a:custGeom>
            <a:avLst/>
            <a:gdLst>
              <a:gd name="connsiteX0" fmla="*/ 1941636 w 2900856"/>
              <a:gd name="connsiteY0" fmla="*/ 101547 h 3436882"/>
              <a:gd name="connsiteX1" fmla="*/ 2900856 w 2900856"/>
              <a:gd name="connsiteY1" fmla="*/ 1718441 h 3436882"/>
              <a:gd name="connsiteX2" fmla="*/ 2388371 w 2900856"/>
              <a:gd name="connsiteY2" fmla="*/ 1718441 h 3436882"/>
              <a:gd name="connsiteX3" fmla="*/ 1904895 w 2900856"/>
              <a:gd name="connsiteY3" fmla="*/ 1718441 h 3436882"/>
              <a:gd name="connsiteX4" fmla="*/ 1450428 w 2900856"/>
              <a:gd name="connsiteY4" fmla="*/ 1718441 h 3436882"/>
              <a:gd name="connsiteX5" fmla="*/ 1619076 w 2900856"/>
              <a:gd name="connsiteY5" fmla="*/ 1163307 h 3436882"/>
              <a:gd name="connsiteX6" fmla="*/ 1782812 w 2900856"/>
              <a:gd name="connsiteY6" fmla="*/ 624343 h 3436882"/>
              <a:gd name="connsiteX7" fmla="*/ 1941636 w 2900856"/>
              <a:gd name="connsiteY7" fmla="*/ 101547 h 3436882"/>
              <a:gd name="connsiteX0" fmla="*/ 1941636 w 2900856"/>
              <a:gd name="connsiteY0" fmla="*/ 101547 h 3436882"/>
              <a:gd name="connsiteX1" fmla="*/ 2900856 w 2900856"/>
              <a:gd name="connsiteY1" fmla="*/ 1718441 h 3436882"/>
            </a:gdLst>
            <a:ahLst/>
            <a:cxnLst>
              <a:cxn ang="0">
                <a:pos x="connsiteX0" y="connsiteY0"/>
              </a:cxn>
              <a:cxn ang="0">
                <a:pos x="connsiteX1" y="connsiteY1"/>
              </a:cxn>
            </a:cxnLst>
            <a:rect l="l" t="t" r="r" b="b"/>
            <a:pathLst>
              <a:path w="2900856" h="3436882" stroke="0" extrusionOk="0">
                <a:moveTo>
                  <a:pt x="1941636" y="101547"/>
                </a:moveTo>
                <a:cubicBezTo>
                  <a:pt x="2624033" y="366059"/>
                  <a:pt x="2887038" y="882247"/>
                  <a:pt x="2900856" y="1718441"/>
                </a:cubicBezTo>
                <a:cubicBezTo>
                  <a:pt x="2783493" y="1695144"/>
                  <a:pt x="2644418" y="1717862"/>
                  <a:pt x="2388371" y="1718441"/>
                </a:cubicBezTo>
                <a:cubicBezTo>
                  <a:pt x="2132325" y="1719020"/>
                  <a:pt x="2096057" y="1725931"/>
                  <a:pt x="1904895" y="1718441"/>
                </a:cubicBezTo>
                <a:cubicBezTo>
                  <a:pt x="1713733" y="1710951"/>
                  <a:pt x="1586726" y="1724676"/>
                  <a:pt x="1450428" y="1718441"/>
                </a:cubicBezTo>
                <a:cubicBezTo>
                  <a:pt x="1509534" y="1507498"/>
                  <a:pt x="1547390" y="1355752"/>
                  <a:pt x="1619076" y="1163307"/>
                </a:cubicBezTo>
                <a:cubicBezTo>
                  <a:pt x="1690762" y="970862"/>
                  <a:pt x="1730256" y="864825"/>
                  <a:pt x="1782812" y="624343"/>
                </a:cubicBezTo>
                <a:cubicBezTo>
                  <a:pt x="1835368" y="383860"/>
                  <a:pt x="1871980" y="304720"/>
                  <a:pt x="1941636" y="101547"/>
                </a:cubicBezTo>
                <a:close/>
              </a:path>
              <a:path w="2900856" h="3436882" fill="none" extrusionOk="0">
                <a:moveTo>
                  <a:pt x="1941636" y="101547"/>
                </a:moveTo>
                <a:cubicBezTo>
                  <a:pt x="2670534" y="416365"/>
                  <a:pt x="2938650" y="904864"/>
                  <a:pt x="2900856" y="1718441"/>
                </a:cubicBezTo>
              </a:path>
              <a:path w="2900856" h="3436882" fill="none" stroke="0" extrusionOk="0">
                <a:moveTo>
                  <a:pt x="1941636" y="101547"/>
                </a:moveTo>
                <a:cubicBezTo>
                  <a:pt x="2617990" y="460913"/>
                  <a:pt x="2947738" y="1035778"/>
                  <a:pt x="2900856" y="1718441"/>
                </a:cubicBezTo>
              </a:path>
            </a:pathLst>
          </a:custGeom>
          <a:ln w="76200">
            <a:solidFill>
              <a:schemeClr val="tx1"/>
            </a:solidFill>
            <a:headEnd type="arrow" w="med" len="med"/>
            <a:tailEnd type="arrow" w="med" len="med"/>
            <a:extLst>
              <a:ext uri="{C807C97D-BFC1-408E-A445-0C87EB9F89A2}">
                <ask:lineSketchStyleProps xmlns:ask="http://schemas.microsoft.com/office/drawing/2018/sketchyshapes" sd="1371203752">
                  <a:prstGeom prst="arc">
                    <a:avLst>
                      <a:gd name="adj1" fmla="val 17213919"/>
                      <a:gd name="adj2" fmla="val 0"/>
                    </a:avLst>
                  </a:prstGeom>
                  <ask:type>
                    <ask:lineSketchFreehand/>
                  </ask:type>
                </ask:lineSketchStyleProps>
              </a:ext>
            </a:extLs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4" name="TextBox 3">
            <a:extLst>
              <a:ext uri="{FF2B5EF4-FFF2-40B4-BE49-F238E27FC236}">
                <a16:creationId xmlns:a16="http://schemas.microsoft.com/office/drawing/2014/main" id="{FB25E98B-3CC3-DA61-18EF-170EC76936A9}"/>
              </a:ext>
            </a:extLst>
          </p:cNvPr>
          <p:cNvSpPr txBox="1"/>
          <p:nvPr/>
        </p:nvSpPr>
        <p:spPr>
          <a:xfrm>
            <a:off x="5360232" y="1477148"/>
            <a:ext cx="876300" cy="584775"/>
          </a:xfrm>
          <a:prstGeom prst="rect">
            <a:avLst/>
          </a:prstGeom>
          <a:noFill/>
        </p:spPr>
        <p:txBody>
          <a:bodyPr wrap="square">
            <a:spAutoFit/>
          </a:bodyPr>
          <a:lstStyle/>
          <a:p>
            <a:r>
              <a:rPr lang="en-US" sz="3200" b="1" dirty="0"/>
              <a:t>???</a:t>
            </a:r>
            <a:endParaRPr lang="en-GB" sz="3200" b="1" dirty="0"/>
          </a:p>
        </p:txBody>
      </p:sp>
      <p:sp>
        <p:nvSpPr>
          <p:cNvPr id="7" name="Rectangle 6">
            <a:extLst>
              <a:ext uri="{FF2B5EF4-FFF2-40B4-BE49-F238E27FC236}">
                <a16:creationId xmlns:a16="http://schemas.microsoft.com/office/drawing/2014/main" id="{7AE93067-6A6E-9A88-9056-249318A60298}"/>
              </a:ext>
            </a:extLst>
          </p:cNvPr>
          <p:cNvSpPr/>
          <p:nvPr/>
        </p:nvSpPr>
        <p:spPr>
          <a:xfrm>
            <a:off x="596118" y="6333080"/>
            <a:ext cx="1771447" cy="400110"/>
          </a:xfrm>
          <a:prstGeom prst="rect">
            <a:avLst/>
          </a:prstGeom>
        </p:spPr>
        <p:txBody>
          <a:bodyPr wrap="none">
            <a:spAutoFit/>
          </a:bodyPr>
          <a:lstStyle/>
          <a:p>
            <a:r>
              <a:rPr lang="en-GB" sz="2000" dirty="0">
                <a:latin typeface="+mj-lt"/>
                <a:cs typeface="Arial" panose="020B0604020202020204" pitchFamily="34" charset="0"/>
              </a:rPr>
              <a:t>@</a:t>
            </a:r>
            <a:r>
              <a:rPr lang="en-GB" sz="2000" dirty="0" err="1">
                <a:latin typeface="+mj-lt"/>
                <a:cs typeface="Arial" panose="020B0604020202020204" pitchFamily="34" charset="0"/>
              </a:rPr>
              <a:t>RowenaCHill</a:t>
            </a:r>
            <a:endParaRPr lang="en-GB" sz="2000" dirty="0">
              <a:latin typeface="+mj-lt"/>
              <a:cs typeface="Arial" panose="020B0604020202020204" pitchFamily="34" charset="0"/>
            </a:endParaRPr>
          </a:p>
        </p:txBody>
      </p:sp>
      <p:grpSp>
        <p:nvGrpSpPr>
          <p:cNvPr id="10" name="Group 9">
            <a:extLst>
              <a:ext uri="{FF2B5EF4-FFF2-40B4-BE49-F238E27FC236}">
                <a16:creationId xmlns:a16="http://schemas.microsoft.com/office/drawing/2014/main" id="{C5301466-3526-BBDB-1FA6-B4F912ABD6DF}"/>
              </a:ext>
            </a:extLst>
          </p:cNvPr>
          <p:cNvGrpSpPr/>
          <p:nvPr/>
        </p:nvGrpSpPr>
        <p:grpSpPr>
          <a:xfrm>
            <a:off x="-194100" y="6375232"/>
            <a:ext cx="1245920" cy="345258"/>
            <a:chOff x="-194100" y="6375232"/>
            <a:chExt cx="1245920" cy="345258"/>
          </a:xfrm>
        </p:grpSpPr>
        <p:pic>
          <p:nvPicPr>
            <p:cNvPr id="11" name="Picture 10">
              <a:extLst>
                <a:ext uri="{FF2B5EF4-FFF2-40B4-BE49-F238E27FC236}">
                  <a16:creationId xmlns:a16="http://schemas.microsoft.com/office/drawing/2014/main" id="{ADB181BA-9D4B-AD8D-FA96-5B8A1308C388}"/>
                </a:ext>
              </a:extLst>
            </p:cNvPr>
            <p:cNvPicPr>
              <a:picLocks noChangeAspect="1"/>
            </p:cNvPicPr>
            <p:nvPr/>
          </p:nvPicPr>
          <p:blipFill>
            <a:blip r:embed="rId5" cstate="print">
              <a:biLevel thresh="75000"/>
              <a:extLst>
                <a:ext uri="{28A0092B-C50C-407E-A947-70E740481C1C}">
                  <a14:useLocalDpi xmlns:a14="http://schemas.microsoft.com/office/drawing/2010/main" val="0"/>
                </a:ext>
              </a:extLst>
            </a:blip>
            <a:stretch>
              <a:fillRect/>
            </a:stretch>
          </p:blipFill>
          <p:spPr>
            <a:xfrm>
              <a:off x="-194100" y="6375232"/>
              <a:ext cx="1245920" cy="345258"/>
            </a:xfrm>
            <a:prstGeom prst="rect">
              <a:avLst/>
            </a:prstGeom>
          </p:spPr>
        </p:pic>
        <p:pic>
          <p:nvPicPr>
            <p:cNvPr id="12" name="Picture 11" descr="A black square with white x in it&#10;&#10;Description automatically generated">
              <a:extLst>
                <a:ext uri="{FF2B5EF4-FFF2-40B4-BE49-F238E27FC236}">
                  <a16:creationId xmlns:a16="http://schemas.microsoft.com/office/drawing/2014/main" id="{CA3537CB-46C2-B043-CC40-4B49826C7AEC}"/>
                </a:ext>
              </a:extLst>
            </p:cNvPr>
            <p:cNvPicPr>
              <a:picLocks noChangeAspect="1"/>
            </p:cNvPicPr>
            <p:nvPr/>
          </p:nvPicPr>
          <p:blipFill rotWithShape="1">
            <a:blip r:embed="rId6">
              <a:extLst>
                <a:ext uri="{28A0092B-C50C-407E-A947-70E740481C1C}">
                  <a14:useLocalDpi xmlns:a14="http://schemas.microsoft.com/office/drawing/2010/main" val="0"/>
                </a:ext>
              </a:extLst>
            </a:blip>
            <a:srcRect l="38928" t="30400" r="38753" b="30069"/>
            <a:stretch/>
          </p:blipFill>
          <p:spPr>
            <a:xfrm>
              <a:off x="363634" y="6518784"/>
              <a:ext cx="130452" cy="121303"/>
            </a:xfrm>
            <a:prstGeom prst="rect">
              <a:avLst/>
            </a:prstGeom>
          </p:spPr>
        </p:pic>
      </p:grpSp>
    </p:spTree>
    <p:extLst>
      <p:ext uri="{BB962C8B-B14F-4D97-AF65-F5344CB8AC3E}">
        <p14:creationId xmlns:p14="http://schemas.microsoft.com/office/powerpoint/2010/main" val="726114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7F839E96-5300-2EFD-B190-DF5AA650F522}"/>
              </a:ext>
            </a:extLst>
          </p:cNvPr>
          <p:cNvGrpSpPr/>
          <p:nvPr/>
        </p:nvGrpSpPr>
        <p:grpSpPr>
          <a:xfrm>
            <a:off x="1444739" y="4646831"/>
            <a:ext cx="9302521" cy="1200329"/>
            <a:chOff x="2246748" y="4836391"/>
            <a:chExt cx="8111130" cy="1200329"/>
          </a:xfrm>
        </p:grpSpPr>
        <p:sp>
          <p:nvSpPr>
            <p:cNvPr id="15" name="TextBox 14">
              <a:extLst>
                <a:ext uri="{FF2B5EF4-FFF2-40B4-BE49-F238E27FC236}">
                  <a16:creationId xmlns:a16="http://schemas.microsoft.com/office/drawing/2014/main" id="{297E3735-401A-2404-60D0-8D32726DB6D8}"/>
                </a:ext>
              </a:extLst>
            </p:cNvPr>
            <p:cNvSpPr txBox="1"/>
            <p:nvPr/>
          </p:nvSpPr>
          <p:spPr>
            <a:xfrm>
              <a:off x="2246748" y="4836391"/>
              <a:ext cx="8111130" cy="1200329"/>
            </a:xfrm>
            <a:prstGeom prst="rect">
              <a:avLst/>
            </a:prstGeom>
            <a:noFill/>
          </p:spPr>
          <p:txBody>
            <a:bodyPr wrap="square">
              <a:spAutoFit/>
            </a:bodyPr>
            <a:lstStyle/>
            <a:p>
              <a:r>
                <a:rPr lang="en-US" sz="2400" dirty="0"/>
                <a:t>“[</a:t>
              </a:r>
              <a:r>
                <a:rPr lang="en-GB" sz="2400" dirty="0"/>
                <a:t>…] transfer from mother trees to seedlings […] would imply a remarkably collaborative fungal </a:t>
              </a:r>
              <a:r>
                <a:rPr lang="en-GB" sz="2400" dirty="0" err="1"/>
                <a:t>behavior</a:t>
              </a:r>
              <a:r>
                <a:rPr lang="en-GB" sz="2400" dirty="0"/>
                <a:t>, with questionable adaptive benefits, especially to the fungus.</a:t>
              </a:r>
              <a:r>
                <a:rPr lang="en-US" sz="2400" dirty="0"/>
                <a:t>”</a:t>
              </a:r>
              <a:endParaRPr lang="en-GB" sz="2400" dirty="0"/>
            </a:p>
          </p:txBody>
        </p:sp>
        <p:sp>
          <p:nvSpPr>
            <p:cNvPr id="16" name="TextBox 15">
              <a:extLst>
                <a:ext uri="{FF2B5EF4-FFF2-40B4-BE49-F238E27FC236}">
                  <a16:creationId xmlns:a16="http://schemas.microsoft.com/office/drawing/2014/main" id="{AF028B4F-55EF-DFE5-D3BF-CF06D8708AF3}"/>
                </a:ext>
              </a:extLst>
            </p:cNvPr>
            <p:cNvSpPr txBox="1"/>
            <p:nvPr/>
          </p:nvSpPr>
          <p:spPr>
            <a:xfrm>
              <a:off x="8111197" y="5673254"/>
              <a:ext cx="1834055" cy="276999"/>
            </a:xfrm>
            <a:prstGeom prst="rect">
              <a:avLst/>
            </a:prstGeom>
            <a:noFill/>
          </p:spPr>
          <p:txBody>
            <a:bodyPr wrap="square">
              <a:spAutoFit/>
            </a:bodyPr>
            <a:lstStyle/>
            <a:p>
              <a:r>
                <a:rPr lang="en-GB" sz="1200" dirty="0" err="1">
                  <a:hlinkClick r:id="rId2"/>
                </a:rPr>
                <a:t>Henriksson</a:t>
              </a:r>
              <a:r>
                <a:rPr lang="en-GB" sz="1200" dirty="0">
                  <a:hlinkClick r:id="rId2"/>
                </a:rPr>
                <a:t> et al. 2023</a:t>
              </a:r>
              <a:endParaRPr lang="en-GB" sz="1200" dirty="0"/>
            </a:p>
          </p:txBody>
        </p:sp>
      </p:grpSp>
      <p:pic>
        <p:nvPicPr>
          <p:cNvPr id="2" name="Graphic 1">
            <a:extLst>
              <a:ext uri="{FF2B5EF4-FFF2-40B4-BE49-F238E27FC236}">
                <a16:creationId xmlns:a16="http://schemas.microsoft.com/office/drawing/2014/main" id="{AE182711-EF60-CF97-D99C-EB34E2287E0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1681073" y="-167255"/>
            <a:ext cx="8366181" cy="4496457"/>
          </a:xfrm>
          <a:prstGeom prst="rect">
            <a:avLst/>
          </a:prstGeom>
        </p:spPr>
      </p:pic>
      <p:sp>
        <p:nvSpPr>
          <p:cNvPr id="3" name="Arc 2">
            <a:extLst>
              <a:ext uri="{FF2B5EF4-FFF2-40B4-BE49-F238E27FC236}">
                <a16:creationId xmlns:a16="http://schemas.microsoft.com/office/drawing/2014/main" id="{473D866A-94F7-41D8-2EB7-02CCE97B7E7D}"/>
              </a:ext>
            </a:extLst>
          </p:cNvPr>
          <p:cNvSpPr/>
          <p:nvPr/>
        </p:nvSpPr>
        <p:spPr>
          <a:xfrm rot="18422764">
            <a:off x="4338429" y="1890033"/>
            <a:ext cx="2900856" cy="3436882"/>
          </a:xfrm>
          <a:custGeom>
            <a:avLst/>
            <a:gdLst>
              <a:gd name="connsiteX0" fmla="*/ 1941636 w 2900856"/>
              <a:gd name="connsiteY0" fmla="*/ 101547 h 3436882"/>
              <a:gd name="connsiteX1" fmla="*/ 2900856 w 2900856"/>
              <a:gd name="connsiteY1" fmla="*/ 1718441 h 3436882"/>
              <a:gd name="connsiteX2" fmla="*/ 2388371 w 2900856"/>
              <a:gd name="connsiteY2" fmla="*/ 1718441 h 3436882"/>
              <a:gd name="connsiteX3" fmla="*/ 1904895 w 2900856"/>
              <a:gd name="connsiteY3" fmla="*/ 1718441 h 3436882"/>
              <a:gd name="connsiteX4" fmla="*/ 1450428 w 2900856"/>
              <a:gd name="connsiteY4" fmla="*/ 1718441 h 3436882"/>
              <a:gd name="connsiteX5" fmla="*/ 1619076 w 2900856"/>
              <a:gd name="connsiteY5" fmla="*/ 1163307 h 3436882"/>
              <a:gd name="connsiteX6" fmla="*/ 1782812 w 2900856"/>
              <a:gd name="connsiteY6" fmla="*/ 624343 h 3436882"/>
              <a:gd name="connsiteX7" fmla="*/ 1941636 w 2900856"/>
              <a:gd name="connsiteY7" fmla="*/ 101547 h 3436882"/>
              <a:gd name="connsiteX0" fmla="*/ 1941636 w 2900856"/>
              <a:gd name="connsiteY0" fmla="*/ 101547 h 3436882"/>
              <a:gd name="connsiteX1" fmla="*/ 2900856 w 2900856"/>
              <a:gd name="connsiteY1" fmla="*/ 1718441 h 3436882"/>
            </a:gdLst>
            <a:ahLst/>
            <a:cxnLst>
              <a:cxn ang="0">
                <a:pos x="connsiteX0" y="connsiteY0"/>
              </a:cxn>
              <a:cxn ang="0">
                <a:pos x="connsiteX1" y="connsiteY1"/>
              </a:cxn>
            </a:cxnLst>
            <a:rect l="l" t="t" r="r" b="b"/>
            <a:pathLst>
              <a:path w="2900856" h="3436882" stroke="0" extrusionOk="0">
                <a:moveTo>
                  <a:pt x="1941636" y="101547"/>
                </a:moveTo>
                <a:cubicBezTo>
                  <a:pt x="2624033" y="366059"/>
                  <a:pt x="2887038" y="882247"/>
                  <a:pt x="2900856" y="1718441"/>
                </a:cubicBezTo>
                <a:cubicBezTo>
                  <a:pt x="2783493" y="1695144"/>
                  <a:pt x="2644418" y="1717862"/>
                  <a:pt x="2388371" y="1718441"/>
                </a:cubicBezTo>
                <a:cubicBezTo>
                  <a:pt x="2132325" y="1719020"/>
                  <a:pt x="2096057" y="1725931"/>
                  <a:pt x="1904895" y="1718441"/>
                </a:cubicBezTo>
                <a:cubicBezTo>
                  <a:pt x="1713733" y="1710951"/>
                  <a:pt x="1586726" y="1724676"/>
                  <a:pt x="1450428" y="1718441"/>
                </a:cubicBezTo>
                <a:cubicBezTo>
                  <a:pt x="1509534" y="1507498"/>
                  <a:pt x="1547390" y="1355752"/>
                  <a:pt x="1619076" y="1163307"/>
                </a:cubicBezTo>
                <a:cubicBezTo>
                  <a:pt x="1690762" y="970862"/>
                  <a:pt x="1730256" y="864825"/>
                  <a:pt x="1782812" y="624343"/>
                </a:cubicBezTo>
                <a:cubicBezTo>
                  <a:pt x="1835368" y="383860"/>
                  <a:pt x="1871980" y="304720"/>
                  <a:pt x="1941636" y="101547"/>
                </a:cubicBezTo>
                <a:close/>
              </a:path>
              <a:path w="2900856" h="3436882" fill="none" extrusionOk="0">
                <a:moveTo>
                  <a:pt x="1941636" y="101547"/>
                </a:moveTo>
                <a:cubicBezTo>
                  <a:pt x="2670534" y="416365"/>
                  <a:pt x="2938650" y="904864"/>
                  <a:pt x="2900856" y="1718441"/>
                </a:cubicBezTo>
              </a:path>
              <a:path w="2900856" h="3436882" fill="none" stroke="0" extrusionOk="0">
                <a:moveTo>
                  <a:pt x="1941636" y="101547"/>
                </a:moveTo>
                <a:cubicBezTo>
                  <a:pt x="2617990" y="460913"/>
                  <a:pt x="2947738" y="1035778"/>
                  <a:pt x="2900856" y="1718441"/>
                </a:cubicBezTo>
              </a:path>
            </a:pathLst>
          </a:custGeom>
          <a:ln w="76200">
            <a:solidFill>
              <a:schemeClr val="tx1"/>
            </a:solidFill>
            <a:headEnd type="arrow" w="med" len="med"/>
            <a:tailEnd type="arrow" w="med" len="med"/>
            <a:extLst>
              <a:ext uri="{C807C97D-BFC1-408E-A445-0C87EB9F89A2}">
                <ask:lineSketchStyleProps xmlns:ask="http://schemas.microsoft.com/office/drawing/2018/sketchyshapes" sd="1371203752">
                  <a:prstGeom prst="arc">
                    <a:avLst>
                      <a:gd name="adj1" fmla="val 17213919"/>
                      <a:gd name="adj2" fmla="val 0"/>
                    </a:avLst>
                  </a:prstGeom>
                  <ask:type>
                    <ask:lineSketchFreehand/>
                  </ask:type>
                </ask:lineSketchStyleProps>
              </a:ext>
            </a:extLs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4" name="TextBox 3">
            <a:extLst>
              <a:ext uri="{FF2B5EF4-FFF2-40B4-BE49-F238E27FC236}">
                <a16:creationId xmlns:a16="http://schemas.microsoft.com/office/drawing/2014/main" id="{FB25E98B-3CC3-DA61-18EF-170EC76936A9}"/>
              </a:ext>
            </a:extLst>
          </p:cNvPr>
          <p:cNvSpPr txBox="1"/>
          <p:nvPr/>
        </p:nvSpPr>
        <p:spPr>
          <a:xfrm>
            <a:off x="5360232" y="1477148"/>
            <a:ext cx="876300" cy="584775"/>
          </a:xfrm>
          <a:prstGeom prst="rect">
            <a:avLst/>
          </a:prstGeom>
          <a:noFill/>
        </p:spPr>
        <p:txBody>
          <a:bodyPr wrap="square">
            <a:spAutoFit/>
          </a:bodyPr>
          <a:lstStyle/>
          <a:p>
            <a:r>
              <a:rPr lang="en-US" sz="3200" b="1" dirty="0"/>
              <a:t>???</a:t>
            </a:r>
            <a:endParaRPr lang="en-GB" sz="3200" b="1" dirty="0"/>
          </a:p>
        </p:txBody>
      </p:sp>
      <p:sp>
        <p:nvSpPr>
          <p:cNvPr id="7" name="Rectangle 6">
            <a:extLst>
              <a:ext uri="{FF2B5EF4-FFF2-40B4-BE49-F238E27FC236}">
                <a16:creationId xmlns:a16="http://schemas.microsoft.com/office/drawing/2014/main" id="{AD98CD12-02D5-757B-AE50-99C7433C39B9}"/>
              </a:ext>
            </a:extLst>
          </p:cNvPr>
          <p:cNvSpPr/>
          <p:nvPr/>
        </p:nvSpPr>
        <p:spPr>
          <a:xfrm>
            <a:off x="596118" y="6333080"/>
            <a:ext cx="1771447" cy="400110"/>
          </a:xfrm>
          <a:prstGeom prst="rect">
            <a:avLst/>
          </a:prstGeom>
        </p:spPr>
        <p:txBody>
          <a:bodyPr wrap="none">
            <a:spAutoFit/>
          </a:bodyPr>
          <a:lstStyle/>
          <a:p>
            <a:r>
              <a:rPr lang="en-GB" sz="2000" dirty="0">
                <a:latin typeface="+mj-lt"/>
                <a:cs typeface="Arial" panose="020B0604020202020204" pitchFamily="34" charset="0"/>
              </a:rPr>
              <a:t>@</a:t>
            </a:r>
            <a:r>
              <a:rPr lang="en-GB" sz="2000" dirty="0" err="1">
                <a:latin typeface="+mj-lt"/>
                <a:cs typeface="Arial" panose="020B0604020202020204" pitchFamily="34" charset="0"/>
              </a:rPr>
              <a:t>RowenaCHill</a:t>
            </a:r>
            <a:endParaRPr lang="en-GB" sz="2000" dirty="0">
              <a:latin typeface="+mj-lt"/>
              <a:cs typeface="Arial" panose="020B0604020202020204" pitchFamily="34" charset="0"/>
            </a:endParaRPr>
          </a:p>
        </p:txBody>
      </p:sp>
      <p:grpSp>
        <p:nvGrpSpPr>
          <p:cNvPr id="10" name="Group 9">
            <a:extLst>
              <a:ext uri="{FF2B5EF4-FFF2-40B4-BE49-F238E27FC236}">
                <a16:creationId xmlns:a16="http://schemas.microsoft.com/office/drawing/2014/main" id="{C38D7D79-A7EB-60D0-C768-E3C35305FF78}"/>
              </a:ext>
            </a:extLst>
          </p:cNvPr>
          <p:cNvGrpSpPr/>
          <p:nvPr/>
        </p:nvGrpSpPr>
        <p:grpSpPr>
          <a:xfrm>
            <a:off x="-194100" y="6375232"/>
            <a:ext cx="1245920" cy="345258"/>
            <a:chOff x="-194100" y="6375232"/>
            <a:chExt cx="1245920" cy="345258"/>
          </a:xfrm>
        </p:grpSpPr>
        <p:pic>
          <p:nvPicPr>
            <p:cNvPr id="11" name="Picture 10">
              <a:extLst>
                <a:ext uri="{FF2B5EF4-FFF2-40B4-BE49-F238E27FC236}">
                  <a16:creationId xmlns:a16="http://schemas.microsoft.com/office/drawing/2014/main" id="{6629D8B6-D254-35F6-B4EF-E31AB9BEB1E3}"/>
                </a:ext>
              </a:extLst>
            </p:cNvPr>
            <p:cNvPicPr>
              <a:picLocks noChangeAspect="1"/>
            </p:cNvPicPr>
            <p:nvPr/>
          </p:nvPicPr>
          <p:blipFill>
            <a:blip r:embed="rId5" cstate="print">
              <a:biLevel thresh="75000"/>
              <a:extLst>
                <a:ext uri="{28A0092B-C50C-407E-A947-70E740481C1C}">
                  <a14:useLocalDpi xmlns:a14="http://schemas.microsoft.com/office/drawing/2010/main" val="0"/>
                </a:ext>
              </a:extLst>
            </a:blip>
            <a:stretch>
              <a:fillRect/>
            </a:stretch>
          </p:blipFill>
          <p:spPr>
            <a:xfrm>
              <a:off x="-194100" y="6375232"/>
              <a:ext cx="1245920" cy="345258"/>
            </a:xfrm>
            <a:prstGeom prst="rect">
              <a:avLst/>
            </a:prstGeom>
          </p:spPr>
        </p:pic>
        <p:pic>
          <p:nvPicPr>
            <p:cNvPr id="12" name="Picture 11" descr="A black square with white x in it&#10;&#10;Description automatically generated">
              <a:extLst>
                <a:ext uri="{FF2B5EF4-FFF2-40B4-BE49-F238E27FC236}">
                  <a16:creationId xmlns:a16="http://schemas.microsoft.com/office/drawing/2014/main" id="{63FA32C0-BE44-FE56-4FFD-81741F48F579}"/>
                </a:ext>
              </a:extLst>
            </p:cNvPr>
            <p:cNvPicPr>
              <a:picLocks noChangeAspect="1"/>
            </p:cNvPicPr>
            <p:nvPr/>
          </p:nvPicPr>
          <p:blipFill rotWithShape="1">
            <a:blip r:embed="rId6">
              <a:extLst>
                <a:ext uri="{28A0092B-C50C-407E-A947-70E740481C1C}">
                  <a14:useLocalDpi xmlns:a14="http://schemas.microsoft.com/office/drawing/2010/main" val="0"/>
                </a:ext>
              </a:extLst>
            </a:blip>
            <a:srcRect l="38928" t="30400" r="38753" b="30069"/>
            <a:stretch/>
          </p:blipFill>
          <p:spPr>
            <a:xfrm>
              <a:off x="363634" y="6518784"/>
              <a:ext cx="130452" cy="121303"/>
            </a:xfrm>
            <a:prstGeom prst="rect">
              <a:avLst/>
            </a:prstGeom>
          </p:spPr>
        </p:pic>
      </p:grpSp>
    </p:spTree>
    <p:extLst>
      <p:ext uri="{BB962C8B-B14F-4D97-AF65-F5344CB8AC3E}">
        <p14:creationId xmlns:p14="http://schemas.microsoft.com/office/powerpoint/2010/main" val="13855126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AE182711-EF60-CF97-D99C-EB34E2287E0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1681073" y="-167255"/>
            <a:ext cx="8366181" cy="4496457"/>
          </a:xfrm>
          <a:prstGeom prst="rect">
            <a:avLst/>
          </a:prstGeom>
        </p:spPr>
      </p:pic>
      <p:pic>
        <p:nvPicPr>
          <p:cNvPr id="10" name="hyphal streaming">
            <a:hlinkClick r:id="" action="ppaction://media"/>
            <a:extLst>
              <a:ext uri="{FF2B5EF4-FFF2-40B4-BE49-F238E27FC236}">
                <a16:creationId xmlns:a16="http://schemas.microsoft.com/office/drawing/2014/main" id="{C1D3060D-05D4-5D00-B2DD-4B9B970A0D92}"/>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8278972" y="3050682"/>
            <a:ext cx="3316910" cy="3031146"/>
          </a:xfrm>
          <a:prstGeom prst="rect">
            <a:avLst/>
          </a:prstGeom>
        </p:spPr>
      </p:pic>
      <p:sp>
        <p:nvSpPr>
          <p:cNvPr id="11" name="TextBox 10">
            <a:extLst>
              <a:ext uri="{FF2B5EF4-FFF2-40B4-BE49-F238E27FC236}">
                <a16:creationId xmlns:a16="http://schemas.microsoft.com/office/drawing/2014/main" id="{6B9F6791-961E-13A4-FE38-2833037CCAB9}"/>
              </a:ext>
            </a:extLst>
          </p:cNvPr>
          <p:cNvSpPr txBox="1"/>
          <p:nvPr/>
        </p:nvSpPr>
        <p:spPr>
          <a:xfrm>
            <a:off x="9203573" y="6172166"/>
            <a:ext cx="1834055" cy="276999"/>
          </a:xfrm>
          <a:prstGeom prst="rect">
            <a:avLst/>
          </a:prstGeom>
          <a:noFill/>
        </p:spPr>
        <p:txBody>
          <a:bodyPr wrap="square">
            <a:spAutoFit/>
          </a:bodyPr>
          <a:lstStyle/>
          <a:p>
            <a:r>
              <a:rPr lang="en-GB" sz="1200" dirty="0">
                <a:hlinkClick r:id="rId7"/>
              </a:rPr>
              <a:t>Whiteside et al. 2019</a:t>
            </a:r>
            <a:endParaRPr lang="en-GB" sz="1200" dirty="0"/>
          </a:p>
        </p:txBody>
      </p:sp>
      <p:sp>
        <p:nvSpPr>
          <p:cNvPr id="7" name="Rectangle 6">
            <a:extLst>
              <a:ext uri="{FF2B5EF4-FFF2-40B4-BE49-F238E27FC236}">
                <a16:creationId xmlns:a16="http://schemas.microsoft.com/office/drawing/2014/main" id="{E0680FA1-F0F6-6FA0-56A1-324D13BAC2AD}"/>
              </a:ext>
            </a:extLst>
          </p:cNvPr>
          <p:cNvSpPr/>
          <p:nvPr/>
        </p:nvSpPr>
        <p:spPr>
          <a:xfrm>
            <a:off x="596118" y="3685199"/>
            <a:ext cx="7290176" cy="2432254"/>
          </a:xfrm>
          <a:custGeom>
            <a:avLst/>
            <a:gdLst>
              <a:gd name="connsiteX0" fmla="*/ 0 w 7290176"/>
              <a:gd name="connsiteY0" fmla="*/ 0 h 2432254"/>
              <a:gd name="connsiteX1" fmla="*/ 808547 w 7290176"/>
              <a:gd name="connsiteY1" fmla="*/ 0 h 2432254"/>
              <a:gd name="connsiteX2" fmla="*/ 1471290 w 7290176"/>
              <a:gd name="connsiteY2" fmla="*/ 0 h 2432254"/>
              <a:gd name="connsiteX3" fmla="*/ 2279837 w 7290176"/>
              <a:gd name="connsiteY3" fmla="*/ 0 h 2432254"/>
              <a:gd name="connsiteX4" fmla="*/ 2796777 w 7290176"/>
              <a:gd name="connsiteY4" fmla="*/ 0 h 2432254"/>
              <a:gd name="connsiteX5" fmla="*/ 3240815 w 7290176"/>
              <a:gd name="connsiteY5" fmla="*/ 0 h 2432254"/>
              <a:gd name="connsiteX6" fmla="*/ 3757754 w 7290176"/>
              <a:gd name="connsiteY6" fmla="*/ 0 h 2432254"/>
              <a:gd name="connsiteX7" fmla="*/ 4493399 w 7290176"/>
              <a:gd name="connsiteY7" fmla="*/ 0 h 2432254"/>
              <a:gd name="connsiteX8" fmla="*/ 5010339 w 7290176"/>
              <a:gd name="connsiteY8" fmla="*/ 0 h 2432254"/>
              <a:gd name="connsiteX9" fmla="*/ 5745984 w 7290176"/>
              <a:gd name="connsiteY9" fmla="*/ 0 h 2432254"/>
              <a:gd name="connsiteX10" fmla="*/ 6481629 w 7290176"/>
              <a:gd name="connsiteY10" fmla="*/ 0 h 2432254"/>
              <a:gd name="connsiteX11" fmla="*/ 7290176 w 7290176"/>
              <a:gd name="connsiteY11" fmla="*/ 0 h 2432254"/>
              <a:gd name="connsiteX12" fmla="*/ 7290176 w 7290176"/>
              <a:gd name="connsiteY12" fmla="*/ 656709 h 2432254"/>
              <a:gd name="connsiteX13" fmla="*/ 7290176 w 7290176"/>
              <a:gd name="connsiteY13" fmla="*/ 1216127 h 2432254"/>
              <a:gd name="connsiteX14" fmla="*/ 7290176 w 7290176"/>
              <a:gd name="connsiteY14" fmla="*/ 1751223 h 2432254"/>
              <a:gd name="connsiteX15" fmla="*/ 7290176 w 7290176"/>
              <a:gd name="connsiteY15" fmla="*/ 2432254 h 2432254"/>
              <a:gd name="connsiteX16" fmla="*/ 6554531 w 7290176"/>
              <a:gd name="connsiteY16" fmla="*/ 2432254 h 2432254"/>
              <a:gd name="connsiteX17" fmla="*/ 6037591 w 7290176"/>
              <a:gd name="connsiteY17" fmla="*/ 2432254 h 2432254"/>
              <a:gd name="connsiteX18" fmla="*/ 5229044 w 7290176"/>
              <a:gd name="connsiteY18" fmla="*/ 2432254 h 2432254"/>
              <a:gd name="connsiteX19" fmla="*/ 4493399 w 7290176"/>
              <a:gd name="connsiteY19" fmla="*/ 2432254 h 2432254"/>
              <a:gd name="connsiteX20" fmla="*/ 3830656 w 7290176"/>
              <a:gd name="connsiteY20" fmla="*/ 2432254 h 2432254"/>
              <a:gd name="connsiteX21" fmla="*/ 3313716 w 7290176"/>
              <a:gd name="connsiteY21" fmla="*/ 2432254 h 2432254"/>
              <a:gd name="connsiteX22" fmla="*/ 2505170 w 7290176"/>
              <a:gd name="connsiteY22" fmla="*/ 2432254 h 2432254"/>
              <a:gd name="connsiteX23" fmla="*/ 1696623 w 7290176"/>
              <a:gd name="connsiteY23" fmla="*/ 2432254 h 2432254"/>
              <a:gd name="connsiteX24" fmla="*/ 1033880 w 7290176"/>
              <a:gd name="connsiteY24" fmla="*/ 2432254 h 2432254"/>
              <a:gd name="connsiteX25" fmla="*/ 0 w 7290176"/>
              <a:gd name="connsiteY25" fmla="*/ 2432254 h 2432254"/>
              <a:gd name="connsiteX26" fmla="*/ 0 w 7290176"/>
              <a:gd name="connsiteY26" fmla="*/ 1848513 h 2432254"/>
              <a:gd name="connsiteX27" fmla="*/ 0 w 7290176"/>
              <a:gd name="connsiteY27" fmla="*/ 1191804 h 2432254"/>
              <a:gd name="connsiteX28" fmla="*/ 0 w 7290176"/>
              <a:gd name="connsiteY28" fmla="*/ 656709 h 2432254"/>
              <a:gd name="connsiteX29" fmla="*/ 0 w 7290176"/>
              <a:gd name="connsiteY29" fmla="*/ 0 h 2432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290176" h="2432254" fill="none" extrusionOk="0">
                <a:moveTo>
                  <a:pt x="0" y="0"/>
                </a:moveTo>
                <a:cubicBezTo>
                  <a:pt x="356783" y="-20368"/>
                  <a:pt x="482358" y="-1664"/>
                  <a:pt x="808547" y="0"/>
                </a:cubicBezTo>
                <a:cubicBezTo>
                  <a:pt x="1134736" y="1664"/>
                  <a:pt x="1293550" y="19365"/>
                  <a:pt x="1471290" y="0"/>
                </a:cubicBezTo>
                <a:cubicBezTo>
                  <a:pt x="1649030" y="-19365"/>
                  <a:pt x="1986145" y="32801"/>
                  <a:pt x="2279837" y="0"/>
                </a:cubicBezTo>
                <a:cubicBezTo>
                  <a:pt x="2573529" y="-32801"/>
                  <a:pt x="2624415" y="557"/>
                  <a:pt x="2796777" y="0"/>
                </a:cubicBezTo>
                <a:cubicBezTo>
                  <a:pt x="2969139" y="-557"/>
                  <a:pt x="3112693" y="-9856"/>
                  <a:pt x="3240815" y="0"/>
                </a:cubicBezTo>
                <a:cubicBezTo>
                  <a:pt x="3368937" y="9856"/>
                  <a:pt x="3586274" y="-13324"/>
                  <a:pt x="3757754" y="0"/>
                </a:cubicBezTo>
                <a:cubicBezTo>
                  <a:pt x="3929234" y="13324"/>
                  <a:pt x="4205405" y="13714"/>
                  <a:pt x="4493399" y="0"/>
                </a:cubicBezTo>
                <a:cubicBezTo>
                  <a:pt x="4781393" y="-13714"/>
                  <a:pt x="4824517" y="-14342"/>
                  <a:pt x="5010339" y="0"/>
                </a:cubicBezTo>
                <a:cubicBezTo>
                  <a:pt x="5196161" y="14342"/>
                  <a:pt x="5531586" y="15300"/>
                  <a:pt x="5745984" y="0"/>
                </a:cubicBezTo>
                <a:cubicBezTo>
                  <a:pt x="5960383" y="-15300"/>
                  <a:pt x="6185634" y="17409"/>
                  <a:pt x="6481629" y="0"/>
                </a:cubicBezTo>
                <a:cubicBezTo>
                  <a:pt x="6777625" y="-17409"/>
                  <a:pt x="6949905" y="-5499"/>
                  <a:pt x="7290176" y="0"/>
                </a:cubicBezTo>
                <a:cubicBezTo>
                  <a:pt x="7306836" y="273778"/>
                  <a:pt x="7310868" y="497614"/>
                  <a:pt x="7290176" y="656709"/>
                </a:cubicBezTo>
                <a:cubicBezTo>
                  <a:pt x="7269484" y="815804"/>
                  <a:pt x="7286123" y="1047673"/>
                  <a:pt x="7290176" y="1216127"/>
                </a:cubicBezTo>
                <a:cubicBezTo>
                  <a:pt x="7294229" y="1384581"/>
                  <a:pt x="7281816" y="1632236"/>
                  <a:pt x="7290176" y="1751223"/>
                </a:cubicBezTo>
                <a:cubicBezTo>
                  <a:pt x="7298536" y="1870210"/>
                  <a:pt x="7320015" y="2254989"/>
                  <a:pt x="7290176" y="2432254"/>
                </a:cubicBezTo>
                <a:cubicBezTo>
                  <a:pt x="6960421" y="2433829"/>
                  <a:pt x="6865183" y="2433685"/>
                  <a:pt x="6554531" y="2432254"/>
                </a:cubicBezTo>
                <a:cubicBezTo>
                  <a:pt x="6243880" y="2430823"/>
                  <a:pt x="6276301" y="2431379"/>
                  <a:pt x="6037591" y="2432254"/>
                </a:cubicBezTo>
                <a:cubicBezTo>
                  <a:pt x="5798881" y="2433129"/>
                  <a:pt x="5549819" y="2397140"/>
                  <a:pt x="5229044" y="2432254"/>
                </a:cubicBezTo>
                <a:cubicBezTo>
                  <a:pt x="4908269" y="2467368"/>
                  <a:pt x="4725690" y="2400783"/>
                  <a:pt x="4493399" y="2432254"/>
                </a:cubicBezTo>
                <a:cubicBezTo>
                  <a:pt x="4261108" y="2463725"/>
                  <a:pt x="4052743" y="2452533"/>
                  <a:pt x="3830656" y="2432254"/>
                </a:cubicBezTo>
                <a:cubicBezTo>
                  <a:pt x="3608569" y="2411975"/>
                  <a:pt x="3475859" y="2434861"/>
                  <a:pt x="3313716" y="2432254"/>
                </a:cubicBezTo>
                <a:cubicBezTo>
                  <a:pt x="3151573" y="2429647"/>
                  <a:pt x="2704391" y="2418223"/>
                  <a:pt x="2505170" y="2432254"/>
                </a:cubicBezTo>
                <a:cubicBezTo>
                  <a:pt x="2305949" y="2446285"/>
                  <a:pt x="1949201" y="2460187"/>
                  <a:pt x="1696623" y="2432254"/>
                </a:cubicBezTo>
                <a:cubicBezTo>
                  <a:pt x="1444045" y="2404321"/>
                  <a:pt x="1179643" y="2441390"/>
                  <a:pt x="1033880" y="2432254"/>
                </a:cubicBezTo>
                <a:cubicBezTo>
                  <a:pt x="888117" y="2423118"/>
                  <a:pt x="363034" y="2393733"/>
                  <a:pt x="0" y="2432254"/>
                </a:cubicBezTo>
                <a:cubicBezTo>
                  <a:pt x="-24859" y="2221607"/>
                  <a:pt x="18792" y="2093068"/>
                  <a:pt x="0" y="1848513"/>
                </a:cubicBezTo>
                <a:cubicBezTo>
                  <a:pt x="-18792" y="1603958"/>
                  <a:pt x="6486" y="1519729"/>
                  <a:pt x="0" y="1191804"/>
                </a:cubicBezTo>
                <a:cubicBezTo>
                  <a:pt x="-6486" y="863879"/>
                  <a:pt x="-25201" y="767523"/>
                  <a:pt x="0" y="656709"/>
                </a:cubicBezTo>
                <a:cubicBezTo>
                  <a:pt x="25201" y="545895"/>
                  <a:pt x="2245" y="147283"/>
                  <a:pt x="0" y="0"/>
                </a:cubicBezTo>
                <a:close/>
              </a:path>
              <a:path w="7290176" h="2432254" stroke="0" extrusionOk="0">
                <a:moveTo>
                  <a:pt x="0" y="0"/>
                </a:moveTo>
                <a:cubicBezTo>
                  <a:pt x="224145" y="18705"/>
                  <a:pt x="334254" y="26701"/>
                  <a:pt x="662743" y="0"/>
                </a:cubicBezTo>
                <a:cubicBezTo>
                  <a:pt x="991232" y="-26701"/>
                  <a:pt x="1301030" y="27765"/>
                  <a:pt x="1471290" y="0"/>
                </a:cubicBezTo>
                <a:cubicBezTo>
                  <a:pt x="1641550" y="-27765"/>
                  <a:pt x="1852753" y="12896"/>
                  <a:pt x="2061132" y="0"/>
                </a:cubicBezTo>
                <a:cubicBezTo>
                  <a:pt x="2269511" y="-12896"/>
                  <a:pt x="2373494" y="-8699"/>
                  <a:pt x="2578071" y="0"/>
                </a:cubicBezTo>
                <a:cubicBezTo>
                  <a:pt x="2782648" y="8699"/>
                  <a:pt x="2846939" y="13970"/>
                  <a:pt x="3095011" y="0"/>
                </a:cubicBezTo>
                <a:cubicBezTo>
                  <a:pt x="3343083" y="-13970"/>
                  <a:pt x="3566393" y="3387"/>
                  <a:pt x="3757754" y="0"/>
                </a:cubicBezTo>
                <a:cubicBezTo>
                  <a:pt x="3949115" y="-3387"/>
                  <a:pt x="4097397" y="-3413"/>
                  <a:pt x="4201792" y="0"/>
                </a:cubicBezTo>
                <a:cubicBezTo>
                  <a:pt x="4306187" y="3413"/>
                  <a:pt x="4649752" y="-5912"/>
                  <a:pt x="4791634" y="0"/>
                </a:cubicBezTo>
                <a:cubicBezTo>
                  <a:pt x="4933516" y="5912"/>
                  <a:pt x="5093911" y="-13895"/>
                  <a:pt x="5235672" y="0"/>
                </a:cubicBezTo>
                <a:cubicBezTo>
                  <a:pt x="5377433" y="13895"/>
                  <a:pt x="5618289" y="-19607"/>
                  <a:pt x="5752612" y="0"/>
                </a:cubicBezTo>
                <a:cubicBezTo>
                  <a:pt x="5886935" y="19607"/>
                  <a:pt x="6255746" y="32165"/>
                  <a:pt x="6561158" y="0"/>
                </a:cubicBezTo>
                <a:cubicBezTo>
                  <a:pt x="6866570" y="-32165"/>
                  <a:pt x="7068166" y="-33185"/>
                  <a:pt x="7290176" y="0"/>
                </a:cubicBezTo>
                <a:cubicBezTo>
                  <a:pt x="7309712" y="190681"/>
                  <a:pt x="7309815" y="424582"/>
                  <a:pt x="7290176" y="608064"/>
                </a:cubicBezTo>
                <a:cubicBezTo>
                  <a:pt x="7270537" y="791546"/>
                  <a:pt x="7302888" y="989762"/>
                  <a:pt x="7290176" y="1143159"/>
                </a:cubicBezTo>
                <a:cubicBezTo>
                  <a:pt x="7277464" y="1296556"/>
                  <a:pt x="7314315" y="1487465"/>
                  <a:pt x="7290176" y="1775545"/>
                </a:cubicBezTo>
                <a:cubicBezTo>
                  <a:pt x="7266037" y="2063625"/>
                  <a:pt x="7267851" y="2256346"/>
                  <a:pt x="7290176" y="2432254"/>
                </a:cubicBezTo>
                <a:cubicBezTo>
                  <a:pt x="7013299" y="2436444"/>
                  <a:pt x="6897727" y="2418608"/>
                  <a:pt x="6700334" y="2432254"/>
                </a:cubicBezTo>
                <a:cubicBezTo>
                  <a:pt x="6502941" y="2445900"/>
                  <a:pt x="6267537" y="2446665"/>
                  <a:pt x="6110493" y="2432254"/>
                </a:cubicBezTo>
                <a:cubicBezTo>
                  <a:pt x="5953449" y="2417843"/>
                  <a:pt x="5545190" y="2445263"/>
                  <a:pt x="5374848" y="2432254"/>
                </a:cubicBezTo>
                <a:cubicBezTo>
                  <a:pt x="5204507" y="2419245"/>
                  <a:pt x="4945221" y="2400568"/>
                  <a:pt x="4566301" y="2432254"/>
                </a:cubicBezTo>
                <a:cubicBezTo>
                  <a:pt x="4187381" y="2463940"/>
                  <a:pt x="4088262" y="2395969"/>
                  <a:pt x="3830656" y="2432254"/>
                </a:cubicBezTo>
                <a:cubicBezTo>
                  <a:pt x="3573051" y="2468539"/>
                  <a:pt x="3491739" y="2448898"/>
                  <a:pt x="3313716" y="2432254"/>
                </a:cubicBezTo>
                <a:cubicBezTo>
                  <a:pt x="3135693" y="2415610"/>
                  <a:pt x="2999526" y="2412409"/>
                  <a:pt x="2796777" y="2432254"/>
                </a:cubicBezTo>
                <a:cubicBezTo>
                  <a:pt x="2594028" y="2452099"/>
                  <a:pt x="2314571" y="2420344"/>
                  <a:pt x="1988230" y="2432254"/>
                </a:cubicBezTo>
                <a:cubicBezTo>
                  <a:pt x="1661889" y="2444164"/>
                  <a:pt x="1598985" y="2441791"/>
                  <a:pt x="1325487" y="2432254"/>
                </a:cubicBezTo>
                <a:cubicBezTo>
                  <a:pt x="1051989" y="2422717"/>
                  <a:pt x="815879" y="2465032"/>
                  <a:pt x="662743" y="2432254"/>
                </a:cubicBezTo>
                <a:cubicBezTo>
                  <a:pt x="509607" y="2399476"/>
                  <a:pt x="245157" y="2409774"/>
                  <a:pt x="0" y="2432254"/>
                </a:cubicBezTo>
                <a:cubicBezTo>
                  <a:pt x="11370" y="2127343"/>
                  <a:pt x="2221" y="1995548"/>
                  <a:pt x="0" y="1799868"/>
                </a:cubicBezTo>
                <a:cubicBezTo>
                  <a:pt x="-2221" y="1604188"/>
                  <a:pt x="25372" y="1397373"/>
                  <a:pt x="0" y="1240450"/>
                </a:cubicBezTo>
                <a:cubicBezTo>
                  <a:pt x="-25372" y="1083527"/>
                  <a:pt x="17593" y="858395"/>
                  <a:pt x="0" y="608064"/>
                </a:cubicBezTo>
                <a:cubicBezTo>
                  <a:pt x="-17593" y="357733"/>
                  <a:pt x="-1018" y="195704"/>
                  <a:pt x="0" y="0"/>
                </a:cubicBezTo>
                <a:close/>
              </a:path>
            </a:pathLst>
          </a:custGeom>
          <a:solidFill>
            <a:schemeClr val="bg1"/>
          </a:solidFill>
          <a:ln>
            <a:extLst>
              <a:ext uri="{C807C97D-BFC1-408E-A445-0C87EB9F89A2}">
                <ask:lineSketchStyleProps xmlns:ask="http://schemas.microsoft.com/office/drawing/2018/sketchyshapes" sd="4169233138">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9" name="Picture 8">
            <a:extLst>
              <a:ext uri="{FF2B5EF4-FFF2-40B4-BE49-F238E27FC236}">
                <a16:creationId xmlns:a16="http://schemas.microsoft.com/office/drawing/2014/main" id="{3B28D5C7-D4B9-4F55-B098-268433A0F7B5}"/>
              </a:ext>
            </a:extLst>
          </p:cNvPr>
          <p:cNvPicPr>
            <a:picLocks noChangeAspect="1"/>
          </p:cNvPicPr>
          <p:nvPr/>
        </p:nvPicPr>
        <p:blipFill rotWithShape="1">
          <a:blip r:embed="rId8"/>
          <a:srcRect t="-6421"/>
          <a:stretch/>
        </p:blipFill>
        <p:spPr>
          <a:xfrm>
            <a:off x="733139" y="3649574"/>
            <a:ext cx="6974815" cy="2432254"/>
          </a:xfrm>
          <a:custGeom>
            <a:avLst/>
            <a:gdLst>
              <a:gd name="connsiteX0" fmla="*/ 0 w 6974815"/>
              <a:gd name="connsiteY0" fmla="*/ 0 h 2432254"/>
              <a:gd name="connsiteX1" fmla="*/ 6974815 w 6974815"/>
              <a:gd name="connsiteY1" fmla="*/ 0 h 2432254"/>
              <a:gd name="connsiteX2" fmla="*/ 6974815 w 6974815"/>
              <a:gd name="connsiteY2" fmla="*/ 2432254 h 2432254"/>
              <a:gd name="connsiteX3" fmla="*/ 0 w 6974815"/>
              <a:gd name="connsiteY3" fmla="*/ 2432254 h 2432254"/>
              <a:gd name="connsiteX4" fmla="*/ 0 w 6974815"/>
              <a:gd name="connsiteY4" fmla="*/ 0 h 24322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74815" h="2432254" fill="none" extrusionOk="0">
                <a:moveTo>
                  <a:pt x="0" y="0"/>
                </a:moveTo>
                <a:cubicBezTo>
                  <a:pt x="3395417" y="153192"/>
                  <a:pt x="4810501" y="24529"/>
                  <a:pt x="6974815" y="0"/>
                </a:cubicBezTo>
                <a:cubicBezTo>
                  <a:pt x="6922965" y="973300"/>
                  <a:pt x="6995309" y="1802288"/>
                  <a:pt x="6974815" y="2432254"/>
                </a:cubicBezTo>
                <a:cubicBezTo>
                  <a:pt x="3768450" y="2459209"/>
                  <a:pt x="1089588" y="2353721"/>
                  <a:pt x="0" y="2432254"/>
                </a:cubicBezTo>
                <a:cubicBezTo>
                  <a:pt x="-130293" y="1537055"/>
                  <a:pt x="-116599" y="729847"/>
                  <a:pt x="0" y="0"/>
                </a:cubicBezTo>
                <a:close/>
              </a:path>
              <a:path w="6974815" h="2432254" stroke="0" extrusionOk="0">
                <a:moveTo>
                  <a:pt x="0" y="0"/>
                </a:moveTo>
                <a:cubicBezTo>
                  <a:pt x="1750586" y="98852"/>
                  <a:pt x="4335889" y="-149053"/>
                  <a:pt x="6974815" y="0"/>
                </a:cubicBezTo>
                <a:cubicBezTo>
                  <a:pt x="6886618" y="1154241"/>
                  <a:pt x="6901342" y="1943365"/>
                  <a:pt x="6974815" y="2432254"/>
                </a:cubicBezTo>
                <a:cubicBezTo>
                  <a:pt x="3736286" y="2267177"/>
                  <a:pt x="3479227" y="2301074"/>
                  <a:pt x="0" y="2432254"/>
                </a:cubicBezTo>
                <a:cubicBezTo>
                  <a:pt x="-14405" y="1816333"/>
                  <a:pt x="-157853" y="916196"/>
                  <a:pt x="0" y="0"/>
                </a:cubicBezTo>
                <a:close/>
              </a:path>
            </a:pathLst>
          </a:custGeom>
          <a:ln w="12700">
            <a:noFill/>
            <a:extLst>
              <a:ext uri="{C807C97D-BFC1-408E-A445-0C87EB9F89A2}">
                <ask:lineSketchStyleProps xmlns:ask="http://schemas.microsoft.com/office/drawing/2018/sketchyshapes" sd="1583205915">
                  <a:prstGeom prst="rect">
                    <a:avLst/>
                  </a:prstGeom>
                  <ask:type>
                    <ask:lineSketchCurved/>
                  </ask:type>
                </ask:lineSketchStyleProps>
              </a:ext>
            </a:extLst>
          </a:ln>
        </p:spPr>
      </p:pic>
      <p:sp>
        <p:nvSpPr>
          <p:cNvPr id="8" name="Rectangle 7">
            <a:extLst>
              <a:ext uri="{FF2B5EF4-FFF2-40B4-BE49-F238E27FC236}">
                <a16:creationId xmlns:a16="http://schemas.microsoft.com/office/drawing/2014/main" id="{BAE48608-B4D2-48D7-6623-EB4FD4708B17}"/>
              </a:ext>
            </a:extLst>
          </p:cNvPr>
          <p:cNvSpPr/>
          <p:nvPr/>
        </p:nvSpPr>
        <p:spPr>
          <a:xfrm>
            <a:off x="596118" y="6333080"/>
            <a:ext cx="1771447" cy="400110"/>
          </a:xfrm>
          <a:prstGeom prst="rect">
            <a:avLst/>
          </a:prstGeom>
        </p:spPr>
        <p:txBody>
          <a:bodyPr wrap="none">
            <a:spAutoFit/>
          </a:bodyPr>
          <a:lstStyle/>
          <a:p>
            <a:r>
              <a:rPr lang="en-GB" sz="2000" dirty="0">
                <a:latin typeface="+mj-lt"/>
                <a:cs typeface="Arial" panose="020B0604020202020204" pitchFamily="34" charset="0"/>
              </a:rPr>
              <a:t>@</a:t>
            </a:r>
            <a:r>
              <a:rPr lang="en-GB" sz="2000" dirty="0" err="1">
                <a:latin typeface="+mj-lt"/>
                <a:cs typeface="Arial" panose="020B0604020202020204" pitchFamily="34" charset="0"/>
              </a:rPr>
              <a:t>RowenaCHill</a:t>
            </a:r>
            <a:endParaRPr lang="en-GB" sz="2000" dirty="0">
              <a:latin typeface="+mj-lt"/>
              <a:cs typeface="Arial" panose="020B0604020202020204" pitchFamily="34" charset="0"/>
            </a:endParaRPr>
          </a:p>
        </p:txBody>
      </p:sp>
      <p:grpSp>
        <p:nvGrpSpPr>
          <p:cNvPr id="12" name="Group 11">
            <a:extLst>
              <a:ext uri="{FF2B5EF4-FFF2-40B4-BE49-F238E27FC236}">
                <a16:creationId xmlns:a16="http://schemas.microsoft.com/office/drawing/2014/main" id="{2EEE009B-011F-5302-0CCE-963CC1FDF29E}"/>
              </a:ext>
            </a:extLst>
          </p:cNvPr>
          <p:cNvGrpSpPr/>
          <p:nvPr/>
        </p:nvGrpSpPr>
        <p:grpSpPr>
          <a:xfrm>
            <a:off x="-194100" y="6375232"/>
            <a:ext cx="1245920" cy="345258"/>
            <a:chOff x="-194100" y="6375232"/>
            <a:chExt cx="1245920" cy="345258"/>
          </a:xfrm>
        </p:grpSpPr>
        <p:pic>
          <p:nvPicPr>
            <p:cNvPr id="13" name="Picture 12">
              <a:extLst>
                <a:ext uri="{FF2B5EF4-FFF2-40B4-BE49-F238E27FC236}">
                  <a16:creationId xmlns:a16="http://schemas.microsoft.com/office/drawing/2014/main" id="{EDF64CEA-AE5D-2AC1-8E54-BA89F143892A}"/>
                </a:ext>
              </a:extLst>
            </p:cNvPr>
            <p:cNvPicPr>
              <a:picLocks noChangeAspect="1"/>
            </p:cNvPicPr>
            <p:nvPr/>
          </p:nvPicPr>
          <p:blipFill>
            <a:blip r:embed="rId9" cstate="print">
              <a:biLevel thresh="75000"/>
              <a:extLst>
                <a:ext uri="{28A0092B-C50C-407E-A947-70E740481C1C}">
                  <a14:useLocalDpi xmlns:a14="http://schemas.microsoft.com/office/drawing/2010/main" val="0"/>
                </a:ext>
              </a:extLst>
            </a:blip>
            <a:stretch>
              <a:fillRect/>
            </a:stretch>
          </p:blipFill>
          <p:spPr>
            <a:xfrm>
              <a:off x="-194100" y="6375232"/>
              <a:ext cx="1245920" cy="345258"/>
            </a:xfrm>
            <a:prstGeom prst="rect">
              <a:avLst/>
            </a:prstGeom>
          </p:spPr>
        </p:pic>
        <p:pic>
          <p:nvPicPr>
            <p:cNvPr id="14" name="Picture 13" descr="A black square with white x in it&#10;&#10;Description automatically generated">
              <a:extLst>
                <a:ext uri="{FF2B5EF4-FFF2-40B4-BE49-F238E27FC236}">
                  <a16:creationId xmlns:a16="http://schemas.microsoft.com/office/drawing/2014/main" id="{66D865E1-7BAD-1D8C-D40F-3FBC001493CD}"/>
                </a:ext>
              </a:extLst>
            </p:cNvPr>
            <p:cNvPicPr>
              <a:picLocks noChangeAspect="1"/>
            </p:cNvPicPr>
            <p:nvPr/>
          </p:nvPicPr>
          <p:blipFill rotWithShape="1">
            <a:blip r:embed="rId10">
              <a:extLst>
                <a:ext uri="{28A0092B-C50C-407E-A947-70E740481C1C}">
                  <a14:useLocalDpi xmlns:a14="http://schemas.microsoft.com/office/drawing/2010/main" val="0"/>
                </a:ext>
              </a:extLst>
            </a:blip>
            <a:srcRect l="38928" t="30400" r="38753" b="30069"/>
            <a:stretch/>
          </p:blipFill>
          <p:spPr>
            <a:xfrm>
              <a:off x="363634" y="6518784"/>
              <a:ext cx="130452" cy="121303"/>
            </a:xfrm>
            <a:prstGeom prst="rect">
              <a:avLst/>
            </a:prstGeom>
          </p:spPr>
        </p:pic>
      </p:grpSp>
    </p:spTree>
    <p:extLst>
      <p:ext uri="{BB962C8B-B14F-4D97-AF65-F5344CB8AC3E}">
        <p14:creationId xmlns:p14="http://schemas.microsoft.com/office/powerpoint/2010/main" val="1042699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18900"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3" fill="hold" display="0">
                  <p:stCondLst>
                    <p:cond delay="indefinite"/>
                  </p:stCondLst>
                </p:cTn>
                <p:tgtEl>
                  <p:spTgt spid="10"/>
                </p:tgtEl>
              </p:cMediaNode>
            </p:video>
          </p:childTnLst>
        </p:cTn>
      </p:par>
    </p:tnLst>
    <p:bldLst>
      <p:bldP spid="11"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7A8F606-ADA2-0F5B-50F5-AEA2B2B942C9}"/>
              </a:ext>
            </a:extLst>
          </p:cNvPr>
          <p:cNvPicPr>
            <a:picLocks noChangeAspect="1"/>
          </p:cNvPicPr>
          <p:nvPr/>
        </p:nvPicPr>
        <p:blipFill>
          <a:blip r:embed="rId2"/>
          <a:stretch>
            <a:fillRect/>
          </a:stretch>
        </p:blipFill>
        <p:spPr>
          <a:xfrm>
            <a:off x="3271579" y="769769"/>
            <a:ext cx="5648841" cy="5318461"/>
          </a:xfrm>
          <a:prstGeom prst="rect">
            <a:avLst/>
          </a:prstGeom>
        </p:spPr>
      </p:pic>
      <p:sp>
        <p:nvSpPr>
          <p:cNvPr id="7" name="Rectangle 6">
            <a:extLst>
              <a:ext uri="{FF2B5EF4-FFF2-40B4-BE49-F238E27FC236}">
                <a16:creationId xmlns:a16="http://schemas.microsoft.com/office/drawing/2014/main" id="{9B5E1649-0A3B-4833-B093-4767E49853EC}"/>
              </a:ext>
            </a:extLst>
          </p:cNvPr>
          <p:cNvSpPr/>
          <p:nvPr/>
        </p:nvSpPr>
        <p:spPr>
          <a:xfrm>
            <a:off x="596118" y="6333080"/>
            <a:ext cx="1771447" cy="400110"/>
          </a:xfrm>
          <a:prstGeom prst="rect">
            <a:avLst/>
          </a:prstGeom>
        </p:spPr>
        <p:txBody>
          <a:bodyPr wrap="none">
            <a:spAutoFit/>
          </a:bodyPr>
          <a:lstStyle/>
          <a:p>
            <a:r>
              <a:rPr lang="en-GB" sz="2000" dirty="0">
                <a:latin typeface="+mj-lt"/>
                <a:cs typeface="Arial" panose="020B0604020202020204" pitchFamily="34" charset="0"/>
              </a:rPr>
              <a:t>@</a:t>
            </a:r>
            <a:r>
              <a:rPr lang="en-GB" sz="2000" dirty="0" err="1">
                <a:latin typeface="+mj-lt"/>
                <a:cs typeface="Arial" panose="020B0604020202020204" pitchFamily="34" charset="0"/>
              </a:rPr>
              <a:t>RowenaCHill</a:t>
            </a:r>
            <a:endParaRPr lang="en-GB" sz="2000" dirty="0">
              <a:latin typeface="+mj-lt"/>
              <a:cs typeface="Arial" panose="020B0604020202020204" pitchFamily="34" charset="0"/>
            </a:endParaRPr>
          </a:p>
        </p:txBody>
      </p:sp>
      <p:grpSp>
        <p:nvGrpSpPr>
          <p:cNvPr id="8" name="Group 7">
            <a:extLst>
              <a:ext uri="{FF2B5EF4-FFF2-40B4-BE49-F238E27FC236}">
                <a16:creationId xmlns:a16="http://schemas.microsoft.com/office/drawing/2014/main" id="{D3082882-1F80-1F64-0BC3-3A5E54DBA083}"/>
              </a:ext>
            </a:extLst>
          </p:cNvPr>
          <p:cNvGrpSpPr/>
          <p:nvPr/>
        </p:nvGrpSpPr>
        <p:grpSpPr>
          <a:xfrm>
            <a:off x="-194100" y="6375232"/>
            <a:ext cx="1245920" cy="345258"/>
            <a:chOff x="-194100" y="6375232"/>
            <a:chExt cx="1245920" cy="345258"/>
          </a:xfrm>
        </p:grpSpPr>
        <p:pic>
          <p:nvPicPr>
            <p:cNvPr id="9" name="Picture 8">
              <a:extLst>
                <a:ext uri="{FF2B5EF4-FFF2-40B4-BE49-F238E27FC236}">
                  <a16:creationId xmlns:a16="http://schemas.microsoft.com/office/drawing/2014/main" id="{70C68A47-4263-B20B-18FF-42C5579E803A}"/>
                </a:ext>
              </a:extLst>
            </p:cNvPr>
            <p:cNvPicPr>
              <a:picLocks noChangeAspect="1"/>
            </p:cNvPicPr>
            <p:nvPr/>
          </p:nvPicPr>
          <p:blipFill>
            <a:blip r:embed="rId3" cstate="print">
              <a:biLevel thresh="75000"/>
              <a:extLst>
                <a:ext uri="{28A0092B-C50C-407E-A947-70E740481C1C}">
                  <a14:useLocalDpi xmlns:a14="http://schemas.microsoft.com/office/drawing/2010/main" val="0"/>
                </a:ext>
              </a:extLst>
            </a:blip>
            <a:stretch>
              <a:fillRect/>
            </a:stretch>
          </p:blipFill>
          <p:spPr>
            <a:xfrm>
              <a:off x="-194100" y="6375232"/>
              <a:ext cx="1245920" cy="345258"/>
            </a:xfrm>
            <a:prstGeom prst="rect">
              <a:avLst/>
            </a:prstGeom>
          </p:spPr>
        </p:pic>
        <p:pic>
          <p:nvPicPr>
            <p:cNvPr id="10" name="Picture 9" descr="A black square with white x in it&#10;&#10;Description automatically generated">
              <a:extLst>
                <a:ext uri="{FF2B5EF4-FFF2-40B4-BE49-F238E27FC236}">
                  <a16:creationId xmlns:a16="http://schemas.microsoft.com/office/drawing/2014/main" id="{2502BCA1-EF7B-3F98-8546-3D235CF8F486}"/>
                </a:ext>
              </a:extLst>
            </p:cNvPr>
            <p:cNvPicPr>
              <a:picLocks noChangeAspect="1"/>
            </p:cNvPicPr>
            <p:nvPr/>
          </p:nvPicPr>
          <p:blipFill rotWithShape="1">
            <a:blip r:embed="rId4">
              <a:extLst>
                <a:ext uri="{28A0092B-C50C-407E-A947-70E740481C1C}">
                  <a14:useLocalDpi xmlns:a14="http://schemas.microsoft.com/office/drawing/2010/main" val="0"/>
                </a:ext>
              </a:extLst>
            </a:blip>
            <a:srcRect l="38928" t="30400" r="38753" b="30069"/>
            <a:stretch/>
          </p:blipFill>
          <p:spPr>
            <a:xfrm>
              <a:off x="363634" y="6518784"/>
              <a:ext cx="130452" cy="121303"/>
            </a:xfrm>
            <a:prstGeom prst="rect">
              <a:avLst/>
            </a:prstGeom>
          </p:spPr>
        </p:pic>
      </p:grpSp>
    </p:spTree>
    <p:extLst>
      <p:ext uri="{BB962C8B-B14F-4D97-AF65-F5344CB8AC3E}">
        <p14:creationId xmlns:p14="http://schemas.microsoft.com/office/powerpoint/2010/main" val="40662772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AE182711-EF60-CF97-D99C-EB34E2287E0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681073" y="-167255"/>
            <a:ext cx="8366181" cy="4496457"/>
          </a:xfrm>
          <a:prstGeom prst="rect">
            <a:avLst/>
          </a:prstGeom>
        </p:spPr>
      </p:pic>
      <p:sp>
        <p:nvSpPr>
          <p:cNvPr id="16" name="Arc 15">
            <a:extLst>
              <a:ext uri="{FF2B5EF4-FFF2-40B4-BE49-F238E27FC236}">
                <a16:creationId xmlns:a16="http://schemas.microsoft.com/office/drawing/2014/main" id="{AC2F82CB-8BD3-7154-3959-0B9AE881BCAA}"/>
              </a:ext>
            </a:extLst>
          </p:cNvPr>
          <p:cNvSpPr/>
          <p:nvPr/>
        </p:nvSpPr>
        <p:spPr>
          <a:xfrm rot="5724879">
            <a:off x="5626638" y="-78650"/>
            <a:ext cx="1137823" cy="3758702"/>
          </a:xfrm>
          <a:custGeom>
            <a:avLst/>
            <a:gdLst>
              <a:gd name="connsiteX0" fmla="*/ 971909 w 1137823"/>
              <a:gd name="connsiteY0" fmla="*/ 552819 h 3758702"/>
              <a:gd name="connsiteX1" fmla="*/ 1137824 w 1137823"/>
              <a:gd name="connsiteY1" fmla="*/ 1879352 h 3758702"/>
              <a:gd name="connsiteX2" fmla="*/ 568912 w 1137823"/>
              <a:gd name="connsiteY2" fmla="*/ 1879351 h 3758702"/>
              <a:gd name="connsiteX3" fmla="*/ 770411 w 1137823"/>
              <a:gd name="connsiteY3" fmla="*/ 1216085 h 3758702"/>
              <a:gd name="connsiteX4" fmla="*/ 971909 w 1137823"/>
              <a:gd name="connsiteY4" fmla="*/ 552819 h 3758702"/>
              <a:gd name="connsiteX0" fmla="*/ 971909 w 1137823"/>
              <a:gd name="connsiteY0" fmla="*/ 552819 h 3758702"/>
              <a:gd name="connsiteX1" fmla="*/ 1137824 w 1137823"/>
              <a:gd name="connsiteY1" fmla="*/ 1879352 h 3758702"/>
            </a:gdLst>
            <a:ahLst/>
            <a:cxnLst>
              <a:cxn ang="0">
                <a:pos x="connsiteX0" y="connsiteY0"/>
              </a:cxn>
              <a:cxn ang="0">
                <a:pos x="connsiteX1" y="connsiteY1"/>
              </a:cxn>
            </a:cxnLst>
            <a:rect l="l" t="t" r="r" b="b"/>
            <a:pathLst>
              <a:path w="1137823" h="3758702" stroke="0" extrusionOk="0">
                <a:moveTo>
                  <a:pt x="971909" y="552819"/>
                </a:moveTo>
                <a:cubicBezTo>
                  <a:pt x="1101131" y="909173"/>
                  <a:pt x="1127521" y="1298928"/>
                  <a:pt x="1137824" y="1879352"/>
                </a:cubicBezTo>
                <a:cubicBezTo>
                  <a:pt x="962202" y="1866843"/>
                  <a:pt x="850138" y="1886323"/>
                  <a:pt x="568912" y="1879351"/>
                </a:cubicBezTo>
                <a:cubicBezTo>
                  <a:pt x="588019" y="1700461"/>
                  <a:pt x="656883" y="1532269"/>
                  <a:pt x="770411" y="1216085"/>
                </a:cubicBezTo>
                <a:cubicBezTo>
                  <a:pt x="883938" y="899901"/>
                  <a:pt x="892434" y="714469"/>
                  <a:pt x="971909" y="552819"/>
                </a:cubicBezTo>
                <a:close/>
              </a:path>
              <a:path w="1137823" h="3758702" fill="none" extrusionOk="0">
                <a:moveTo>
                  <a:pt x="971909" y="552819"/>
                </a:moveTo>
                <a:cubicBezTo>
                  <a:pt x="1141257" y="853925"/>
                  <a:pt x="1161999" y="1300756"/>
                  <a:pt x="1137824" y="1879352"/>
                </a:cubicBezTo>
              </a:path>
              <a:path w="1137823" h="3758702" fill="none" stroke="0" extrusionOk="0">
                <a:moveTo>
                  <a:pt x="971909" y="552819"/>
                </a:moveTo>
                <a:cubicBezTo>
                  <a:pt x="1115390" y="975621"/>
                  <a:pt x="1087383" y="1387105"/>
                  <a:pt x="1137824" y="1879352"/>
                </a:cubicBezTo>
              </a:path>
            </a:pathLst>
          </a:custGeom>
          <a:ln w="76200">
            <a:solidFill>
              <a:schemeClr val="tx1"/>
            </a:solidFill>
            <a:headEnd type="arrow" w="med" len="med"/>
            <a:tailEnd type="arrow" w="med" len="med"/>
            <a:extLst>
              <a:ext uri="{C807C97D-BFC1-408E-A445-0C87EB9F89A2}">
                <ask:lineSketchStyleProps xmlns:ask="http://schemas.microsoft.com/office/drawing/2018/sketchyshapes" sd="1371203752">
                  <a:prstGeom prst="arc">
                    <a:avLst>
                      <a:gd name="adj1" fmla="val 17213919"/>
                      <a:gd name="adj2" fmla="val 0"/>
                    </a:avLst>
                  </a:prstGeom>
                  <ask:type>
                    <ask:lineSketchFreehand/>
                  </ask:type>
                </ask:lineSketchStyleProps>
              </a:ext>
            </a:extLs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8" name="Arc 17">
            <a:extLst>
              <a:ext uri="{FF2B5EF4-FFF2-40B4-BE49-F238E27FC236}">
                <a16:creationId xmlns:a16="http://schemas.microsoft.com/office/drawing/2014/main" id="{518675DC-73B3-0EEE-0D1B-C79168A01ADF}"/>
              </a:ext>
            </a:extLst>
          </p:cNvPr>
          <p:cNvSpPr/>
          <p:nvPr/>
        </p:nvSpPr>
        <p:spPr>
          <a:xfrm rot="7677330">
            <a:off x="4280336" y="1406840"/>
            <a:ext cx="2900856" cy="3436882"/>
          </a:xfrm>
          <a:custGeom>
            <a:avLst/>
            <a:gdLst>
              <a:gd name="connsiteX0" fmla="*/ 1941636 w 2900856"/>
              <a:gd name="connsiteY0" fmla="*/ 101547 h 3436882"/>
              <a:gd name="connsiteX1" fmla="*/ 2900856 w 2900856"/>
              <a:gd name="connsiteY1" fmla="*/ 1718441 h 3436882"/>
              <a:gd name="connsiteX2" fmla="*/ 2388371 w 2900856"/>
              <a:gd name="connsiteY2" fmla="*/ 1718441 h 3436882"/>
              <a:gd name="connsiteX3" fmla="*/ 1904895 w 2900856"/>
              <a:gd name="connsiteY3" fmla="*/ 1718441 h 3436882"/>
              <a:gd name="connsiteX4" fmla="*/ 1450428 w 2900856"/>
              <a:gd name="connsiteY4" fmla="*/ 1718441 h 3436882"/>
              <a:gd name="connsiteX5" fmla="*/ 1619076 w 2900856"/>
              <a:gd name="connsiteY5" fmla="*/ 1163307 h 3436882"/>
              <a:gd name="connsiteX6" fmla="*/ 1782812 w 2900856"/>
              <a:gd name="connsiteY6" fmla="*/ 624343 h 3436882"/>
              <a:gd name="connsiteX7" fmla="*/ 1941636 w 2900856"/>
              <a:gd name="connsiteY7" fmla="*/ 101547 h 3436882"/>
              <a:gd name="connsiteX0" fmla="*/ 1941636 w 2900856"/>
              <a:gd name="connsiteY0" fmla="*/ 101547 h 3436882"/>
              <a:gd name="connsiteX1" fmla="*/ 2900856 w 2900856"/>
              <a:gd name="connsiteY1" fmla="*/ 1718441 h 3436882"/>
            </a:gdLst>
            <a:ahLst/>
            <a:cxnLst>
              <a:cxn ang="0">
                <a:pos x="connsiteX0" y="connsiteY0"/>
              </a:cxn>
              <a:cxn ang="0">
                <a:pos x="connsiteX1" y="connsiteY1"/>
              </a:cxn>
            </a:cxnLst>
            <a:rect l="l" t="t" r="r" b="b"/>
            <a:pathLst>
              <a:path w="2900856" h="3436882" stroke="0" extrusionOk="0">
                <a:moveTo>
                  <a:pt x="1941636" y="101547"/>
                </a:moveTo>
                <a:cubicBezTo>
                  <a:pt x="2624033" y="366059"/>
                  <a:pt x="2887038" y="882247"/>
                  <a:pt x="2900856" y="1718441"/>
                </a:cubicBezTo>
                <a:cubicBezTo>
                  <a:pt x="2783493" y="1695144"/>
                  <a:pt x="2644418" y="1717862"/>
                  <a:pt x="2388371" y="1718441"/>
                </a:cubicBezTo>
                <a:cubicBezTo>
                  <a:pt x="2132325" y="1719020"/>
                  <a:pt x="2096057" y="1725931"/>
                  <a:pt x="1904895" y="1718441"/>
                </a:cubicBezTo>
                <a:cubicBezTo>
                  <a:pt x="1713733" y="1710951"/>
                  <a:pt x="1586726" y="1724676"/>
                  <a:pt x="1450428" y="1718441"/>
                </a:cubicBezTo>
                <a:cubicBezTo>
                  <a:pt x="1509534" y="1507498"/>
                  <a:pt x="1547390" y="1355752"/>
                  <a:pt x="1619076" y="1163307"/>
                </a:cubicBezTo>
                <a:cubicBezTo>
                  <a:pt x="1690762" y="970862"/>
                  <a:pt x="1730256" y="864825"/>
                  <a:pt x="1782812" y="624343"/>
                </a:cubicBezTo>
                <a:cubicBezTo>
                  <a:pt x="1835368" y="383860"/>
                  <a:pt x="1871980" y="304720"/>
                  <a:pt x="1941636" y="101547"/>
                </a:cubicBezTo>
                <a:close/>
              </a:path>
              <a:path w="2900856" h="3436882" fill="none" extrusionOk="0">
                <a:moveTo>
                  <a:pt x="1941636" y="101547"/>
                </a:moveTo>
                <a:cubicBezTo>
                  <a:pt x="2670534" y="416365"/>
                  <a:pt x="2938650" y="904864"/>
                  <a:pt x="2900856" y="1718441"/>
                </a:cubicBezTo>
              </a:path>
              <a:path w="2900856" h="3436882" fill="none" stroke="0" extrusionOk="0">
                <a:moveTo>
                  <a:pt x="1941636" y="101547"/>
                </a:moveTo>
                <a:cubicBezTo>
                  <a:pt x="2617990" y="460913"/>
                  <a:pt x="2947738" y="1035778"/>
                  <a:pt x="2900856" y="1718441"/>
                </a:cubicBezTo>
              </a:path>
            </a:pathLst>
          </a:custGeom>
          <a:ln w="76200">
            <a:solidFill>
              <a:schemeClr val="tx1"/>
            </a:solidFill>
            <a:headEnd type="arrow" w="med" len="med"/>
            <a:tailEnd type="arrow" w="med" len="med"/>
            <a:extLst>
              <a:ext uri="{C807C97D-BFC1-408E-A445-0C87EB9F89A2}">
                <ask:lineSketchStyleProps xmlns:ask="http://schemas.microsoft.com/office/drawing/2018/sketchyshapes" sd="1371203752">
                  <a:prstGeom prst="arc">
                    <a:avLst>
                      <a:gd name="adj1" fmla="val 17213919"/>
                      <a:gd name="adj2" fmla="val 0"/>
                    </a:avLst>
                  </a:prstGeom>
                  <ask:type>
                    <ask:lineSketchFreehand/>
                  </ask:type>
                </ask:lineSketchStyleProps>
              </a:ext>
            </a:extLs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4" name="TextBox 13">
            <a:extLst>
              <a:ext uri="{FF2B5EF4-FFF2-40B4-BE49-F238E27FC236}">
                <a16:creationId xmlns:a16="http://schemas.microsoft.com/office/drawing/2014/main" id="{E920ADAB-EDE0-11E5-5FD7-C0EE7808E41C}"/>
              </a:ext>
            </a:extLst>
          </p:cNvPr>
          <p:cNvSpPr txBox="1"/>
          <p:nvPr/>
        </p:nvSpPr>
        <p:spPr>
          <a:xfrm rot="593579">
            <a:off x="5262135" y="4880436"/>
            <a:ext cx="1077706" cy="584775"/>
          </a:xfrm>
          <a:prstGeom prst="rect">
            <a:avLst/>
          </a:prstGeom>
          <a:noFill/>
        </p:spPr>
        <p:txBody>
          <a:bodyPr wrap="square">
            <a:spAutoFit/>
          </a:bodyPr>
          <a:lstStyle/>
          <a:p>
            <a:r>
              <a:rPr lang="en-US" sz="3200" b="1" dirty="0"/>
              <a:t>???</a:t>
            </a:r>
            <a:endParaRPr lang="en-GB" sz="3200" b="1" dirty="0"/>
          </a:p>
        </p:txBody>
      </p:sp>
      <p:sp>
        <p:nvSpPr>
          <p:cNvPr id="3" name="Rectangle 2">
            <a:extLst>
              <a:ext uri="{FF2B5EF4-FFF2-40B4-BE49-F238E27FC236}">
                <a16:creationId xmlns:a16="http://schemas.microsoft.com/office/drawing/2014/main" id="{62BD1987-40B8-68C0-BAA7-C685F4115E74}"/>
              </a:ext>
            </a:extLst>
          </p:cNvPr>
          <p:cNvSpPr/>
          <p:nvPr/>
        </p:nvSpPr>
        <p:spPr>
          <a:xfrm>
            <a:off x="596118" y="6333080"/>
            <a:ext cx="1771447" cy="400110"/>
          </a:xfrm>
          <a:prstGeom prst="rect">
            <a:avLst/>
          </a:prstGeom>
        </p:spPr>
        <p:txBody>
          <a:bodyPr wrap="none">
            <a:spAutoFit/>
          </a:bodyPr>
          <a:lstStyle/>
          <a:p>
            <a:r>
              <a:rPr lang="en-GB" sz="2000" dirty="0">
                <a:latin typeface="+mj-lt"/>
                <a:cs typeface="Arial" panose="020B0604020202020204" pitchFamily="34" charset="0"/>
              </a:rPr>
              <a:t>@</a:t>
            </a:r>
            <a:r>
              <a:rPr lang="en-GB" sz="2000" dirty="0" err="1">
                <a:latin typeface="+mj-lt"/>
                <a:cs typeface="Arial" panose="020B0604020202020204" pitchFamily="34" charset="0"/>
              </a:rPr>
              <a:t>RowenaCHill</a:t>
            </a:r>
            <a:endParaRPr lang="en-GB" sz="2000" dirty="0">
              <a:latin typeface="+mj-lt"/>
              <a:cs typeface="Arial" panose="020B0604020202020204" pitchFamily="34" charset="0"/>
            </a:endParaRPr>
          </a:p>
        </p:txBody>
      </p:sp>
      <p:grpSp>
        <p:nvGrpSpPr>
          <p:cNvPr id="4" name="Group 3">
            <a:extLst>
              <a:ext uri="{FF2B5EF4-FFF2-40B4-BE49-F238E27FC236}">
                <a16:creationId xmlns:a16="http://schemas.microsoft.com/office/drawing/2014/main" id="{87A5EFCC-6DBF-E28D-DE79-3231A63B3D4B}"/>
              </a:ext>
            </a:extLst>
          </p:cNvPr>
          <p:cNvGrpSpPr/>
          <p:nvPr/>
        </p:nvGrpSpPr>
        <p:grpSpPr>
          <a:xfrm>
            <a:off x="-194100" y="6375232"/>
            <a:ext cx="1245920" cy="345258"/>
            <a:chOff x="-194100" y="6375232"/>
            <a:chExt cx="1245920" cy="345258"/>
          </a:xfrm>
        </p:grpSpPr>
        <p:pic>
          <p:nvPicPr>
            <p:cNvPr id="5" name="Picture 4">
              <a:extLst>
                <a:ext uri="{FF2B5EF4-FFF2-40B4-BE49-F238E27FC236}">
                  <a16:creationId xmlns:a16="http://schemas.microsoft.com/office/drawing/2014/main" id="{176A87A5-AC7C-7E9E-C9EA-96F2B5BA6215}"/>
                </a:ext>
              </a:extLst>
            </p:cNvPr>
            <p:cNvPicPr>
              <a:picLocks noChangeAspect="1"/>
            </p:cNvPicPr>
            <p:nvPr/>
          </p:nvPicPr>
          <p:blipFill>
            <a:blip r:embed="rId4" cstate="print">
              <a:biLevel thresh="75000"/>
              <a:extLst>
                <a:ext uri="{28A0092B-C50C-407E-A947-70E740481C1C}">
                  <a14:useLocalDpi xmlns:a14="http://schemas.microsoft.com/office/drawing/2010/main" val="0"/>
                </a:ext>
              </a:extLst>
            </a:blip>
            <a:stretch>
              <a:fillRect/>
            </a:stretch>
          </p:blipFill>
          <p:spPr>
            <a:xfrm>
              <a:off x="-194100" y="6375232"/>
              <a:ext cx="1245920" cy="345258"/>
            </a:xfrm>
            <a:prstGeom prst="rect">
              <a:avLst/>
            </a:prstGeom>
          </p:spPr>
        </p:pic>
        <p:pic>
          <p:nvPicPr>
            <p:cNvPr id="7" name="Picture 6" descr="A black square with white x in it&#10;&#10;Description automatically generated">
              <a:extLst>
                <a:ext uri="{FF2B5EF4-FFF2-40B4-BE49-F238E27FC236}">
                  <a16:creationId xmlns:a16="http://schemas.microsoft.com/office/drawing/2014/main" id="{BA38809F-8EAE-0449-E860-4D1DED1E6E3B}"/>
                </a:ext>
              </a:extLst>
            </p:cNvPr>
            <p:cNvPicPr>
              <a:picLocks noChangeAspect="1"/>
            </p:cNvPicPr>
            <p:nvPr/>
          </p:nvPicPr>
          <p:blipFill rotWithShape="1">
            <a:blip r:embed="rId5">
              <a:extLst>
                <a:ext uri="{28A0092B-C50C-407E-A947-70E740481C1C}">
                  <a14:useLocalDpi xmlns:a14="http://schemas.microsoft.com/office/drawing/2010/main" val="0"/>
                </a:ext>
              </a:extLst>
            </a:blip>
            <a:srcRect l="38928" t="30400" r="38753" b="30069"/>
            <a:stretch/>
          </p:blipFill>
          <p:spPr>
            <a:xfrm>
              <a:off x="363634" y="6518784"/>
              <a:ext cx="130452" cy="121303"/>
            </a:xfrm>
            <a:prstGeom prst="rect">
              <a:avLst/>
            </a:prstGeom>
          </p:spPr>
        </p:pic>
      </p:grpSp>
    </p:spTree>
    <p:extLst>
      <p:ext uri="{BB962C8B-B14F-4D97-AF65-F5344CB8AC3E}">
        <p14:creationId xmlns:p14="http://schemas.microsoft.com/office/powerpoint/2010/main" val="1771132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8" grpId="0" animBg="1"/>
      <p:bldP spid="1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B3DF063-BBFD-DF51-55E6-4A8227375105}"/>
              </a:ext>
            </a:extLst>
          </p:cNvPr>
          <p:cNvPicPr>
            <a:picLocks noChangeAspect="1"/>
          </p:cNvPicPr>
          <p:nvPr/>
        </p:nvPicPr>
        <p:blipFill>
          <a:blip r:embed="rId2"/>
          <a:stretch>
            <a:fillRect/>
          </a:stretch>
        </p:blipFill>
        <p:spPr>
          <a:xfrm>
            <a:off x="2761446" y="265712"/>
            <a:ext cx="6669108" cy="5876669"/>
          </a:xfrm>
          <a:prstGeom prst="rect">
            <a:avLst/>
          </a:prstGeom>
        </p:spPr>
      </p:pic>
      <p:sp>
        <p:nvSpPr>
          <p:cNvPr id="2" name="Rectangle 1">
            <a:extLst>
              <a:ext uri="{FF2B5EF4-FFF2-40B4-BE49-F238E27FC236}">
                <a16:creationId xmlns:a16="http://schemas.microsoft.com/office/drawing/2014/main" id="{5979CDBF-4FB8-E9E0-9E79-A7CF19CDD972}"/>
              </a:ext>
            </a:extLst>
          </p:cNvPr>
          <p:cNvSpPr/>
          <p:nvPr/>
        </p:nvSpPr>
        <p:spPr>
          <a:xfrm>
            <a:off x="596118" y="6333080"/>
            <a:ext cx="1771447" cy="400110"/>
          </a:xfrm>
          <a:prstGeom prst="rect">
            <a:avLst/>
          </a:prstGeom>
        </p:spPr>
        <p:txBody>
          <a:bodyPr wrap="none">
            <a:spAutoFit/>
          </a:bodyPr>
          <a:lstStyle/>
          <a:p>
            <a:r>
              <a:rPr lang="en-GB" sz="2000" dirty="0">
                <a:latin typeface="+mj-lt"/>
                <a:cs typeface="Arial" panose="020B0604020202020204" pitchFamily="34" charset="0"/>
              </a:rPr>
              <a:t>@</a:t>
            </a:r>
            <a:r>
              <a:rPr lang="en-GB" sz="2000" dirty="0" err="1">
                <a:latin typeface="+mj-lt"/>
                <a:cs typeface="Arial" panose="020B0604020202020204" pitchFamily="34" charset="0"/>
              </a:rPr>
              <a:t>RowenaCHill</a:t>
            </a:r>
            <a:endParaRPr lang="en-GB" sz="2000" dirty="0">
              <a:latin typeface="+mj-lt"/>
              <a:cs typeface="Arial" panose="020B0604020202020204" pitchFamily="34" charset="0"/>
            </a:endParaRPr>
          </a:p>
        </p:txBody>
      </p:sp>
      <p:grpSp>
        <p:nvGrpSpPr>
          <p:cNvPr id="3" name="Group 2">
            <a:extLst>
              <a:ext uri="{FF2B5EF4-FFF2-40B4-BE49-F238E27FC236}">
                <a16:creationId xmlns:a16="http://schemas.microsoft.com/office/drawing/2014/main" id="{4357793B-9CBA-C0F9-FFBC-461E48694DC6}"/>
              </a:ext>
            </a:extLst>
          </p:cNvPr>
          <p:cNvGrpSpPr/>
          <p:nvPr/>
        </p:nvGrpSpPr>
        <p:grpSpPr>
          <a:xfrm>
            <a:off x="-194100" y="6375232"/>
            <a:ext cx="1245920" cy="345258"/>
            <a:chOff x="-194100" y="6375232"/>
            <a:chExt cx="1245920" cy="345258"/>
          </a:xfrm>
        </p:grpSpPr>
        <p:pic>
          <p:nvPicPr>
            <p:cNvPr id="4" name="Picture 3">
              <a:extLst>
                <a:ext uri="{FF2B5EF4-FFF2-40B4-BE49-F238E27FC236}">
                  <a16:creationId xmlns:a16="http://schemas.microsoft.com/office/drawing/2014/main" id="{735ACDF0-880F-169B-F370-34233236680C}"/>
                </a:ext>
              </a:extLst>
            </p:cNvPr>
            <p:cNvPicPr>
              <a:picLocks noChangeAspect="1"/>
            </p:cNvPicPr>
            <p:nvPr/>
          </p:nvPicPr>
          <p:blipFill>
            <a:blip r:embed="rId3" cstate="print">
              <a:biLevel thresh="75000"/>
              <a:extLst>
                <a:ext uri="{28A0092B-C50C-407E-A947-70E740481C1C}">
                  <a14:useLocalDpi xmlns:a14="http://schemas.microsoft.com/office/drawing/2010/main" val="0"/>
                </a:ext>
              </a:extLst>
            </a:blip>
            <a:stretch>
              <a:fillRect/>
            </a:stretch>
          </p:blipFill>
          <p:spPr>
            <a:xfrm>
              <a:off x="-194100" y="6375232"/>
              <a:ext cx="1245920" cy="345258"/>
            </a:xfrm>
            <a:prstGeom prst="rect">
              <a:avLst/>
            </a:prstGeom>
          </p:spPr>
        </p:pic>
        <p:pic>
          <p:nvPicPr>
            <p:cNvPr id="10" name="Picture 9" descr="A black square with white x in it&#10;&#10;Description automatically generated">
              <a:extLst>
                <a:ext uri="{FF2B5EF4-FFF2-40B4-BE49-F238E27FC236}">
                  <a16:creationId xmlns:a16="http://schemas.microsoft.com/office/drawing/2014/main" id="{50EA4EC1-BF68-EA55-6E2C-B7FB38BF205F}"/>
                </a:ext>
              </a:extLst>
            </p:cNvPr>
            <p:cNvPicPr>
              <a:picLocks noChangeAspect="1"/>
            </p:cNvPicPr>
            <p:nvPr/>
          </p:nvPicPr>
          <p:blipFill rotWithShape="1">
            <a:blip r:embed="rId4">
              <a:extLst>
                <a:ext uri="{28A0092B-C50C-407E-A947-70E740481C1C}">
                  <a14:useLocalDpi xmlns:a14="http://schemas.microsoft.com/office/drawing/2010/main" val="0"/>
                </a:ext>
              </a:extLst>
            </a:blip>
            <a:srcRect l="38928" t="30400" r="38753" b="30069"/>
            <a:stretch/>
          </p:blipFill>
          <p:spPr>
            <a:xfrm>
              <a:off x="363634" y="6518784"/>
              <a:ext cx="130452" cy="121303"/>
            </a:xfrm>
            <a:prstGeom prst="rect">
              <a:avLst/>
            </a:prstGeom>
          </p:spPr>
        </p:pic>
      </p:grpSp>
    </p:spTree>
    <p:extLst>
      <p:ext uri="{BB962C8B-B14F-4D97-AF65-F5344CB8AC3E}">
        <p14:creationId xmlns:p14="http://schemas.microsoft.com/office/powerpoint/2010/main" val="6098823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4509E0EC-A3CA-A124-3D9C-2C4179A6E61D}"/>
              </a:ext>
            </a:extLst>
          </p:cNvPr>
          <p:cNvGrpSpPr/>
          <p:nvPr/>
        </p:nvGrpSpPr>
        <p:grpSpPr>
          <a:xfrm>
            <a:off x="455986" y="456378"/>
            <a:ext cx="6705600" cy="4578625"/>
            <a:chOff x="494086" y="456378"/>
            <a:chExt cx="6705600" cy="4578625"/>
          </a:xfrm>
        </p:grpSpPr>
        <p:sp>
          <p:nvSpPr>
            <p:cNvPr id="15" name="Rectangle 14">
              <a:extLst>
                <a:ext uri="{FF2B5EF4-FFF2-40B4-BE49-F238E27FC236}">
                  <a16:creationId xmlns:a16="http://schemas.microsoft.com/office/drawing/2014/main" id="{DA2C60B9-5555-724A-7C0B-6F115E43FE1E}"/>
                </a:ext>
              </a:extLst>
            </p:cNvPr>
            <p:cNvSpPr/>
            <p:nvPr/>
          </p:nvSpPr>
          <p:spPr>
            <a:xfrm>
              <a:off x="494086" y="456378"/>
              <a:ext cx="6705600" cy="4578625"/>
            </a:xfrm>
            <a:custGeom>
              <a:avLst/>
              <a:gdLst>
                <a:gd name="connsiteX0" fmla="*/ 0 w 6705600"/>
                <a:gd name="connsiteY0" fmla="*/ 0 h 4578625"/>
                <a:gd name="connsiteX1" fmla="*/ 469392 w 6705600"/>
                <a:gd name="connsiteY1" fmla="*/ 0 h 4578625"/>
                <a:gd name="connsiteX2" fmla="*/ 1005840 w 6705600"/>
                <a:gd name="connsiteY2" fmla="*/ 0 h 4578625"/>
                <a:gd name="connsiteX3" fmla="*/ 1743456 w 6705600"/>
                <a:gd name="connsiteY3" fmla="*/ 0 h 4578625"/>
                <a:gd name="connsiteX4" fmla="*/ 2279904 w 6705600"/>
                <a:gd name="connsiteY4" fmla="*/ 0 h 4578625"/>
                <a:gd name="connsiteX5" fmla="*/ 3017520 w 6705600"/>
                <a:gd name="connsiteY5" fmla="*/ 0 h 4578625"/>
                <a:gd name="connsiteX6" fmla="*/ 3755136 w 6705600"/>
                <a:gd name="connsiteY6" fmla="*/ 0 h 4578625"/>
                <a:gd name="connsiteX7" fmla="*/ 4559808 w 6705600"/>
                <a:gd name="connsiteY7" fmla="*/ 0 h 4578625"/>
                <a:gd name="connsiteX8" fmla="*/ 5364480 w 6705600"/>
                <a:gd name="connsiteY8" fmla="*/ 0 h 4578625"/>
                <a:gd name="connsiteX9" fmla="*/ 5900928 w 6705600"/>
                <a:gd name="connsiteY9" fmla="*/ 0 h 4578625"/>
                <a:gd name="connsiteX10" fmla="*/ 6705600 w 6705600"/>
                <a:gd name="connsiteY10" fmla="*/ 0 h 4578625"/>
                <a:gd name="connsiteX11" fmla="*/ 6705600 w 6705600"/>
                <a:gd name="connsiteY11" fmla="*/ 654089 h 4578625"/>
                <a:gd name="connsiteX12" fmla="*/ 6705600 w 6705600"/>
                <a:gd name="connsiteY12" fmla="*/ 1353965 h 4578625"/>
                <a:gd name="connsiteX13" fmla="*/ 6705600 w 6705600"/>
                <a:gd name="connsiteY13" fmla="*/ 1870695 h 4578625"/>
                <a:gd name="connsiteX14" fmla="*/ 6705600 w 6705600"/>
                <a:gd name="connsiteY14" fmla="*/ 2387426 h 4578625"/>
                <a:gd name="connsiteX15" fmla="*/ 6705600 w 6705600"/>
                <a:gd name="connsiteY15" fmla="*/ 3087301 h 4578625"/>
                <a:gd name="connsiteX16" fmla="*/ 6705600 w 6705600"/>
                <a:gd name="connsiteY16" fmla="*/ 3695604 h 4578625"/>
                <a:gd name="connsiteX17" fmla="*/ 6705600 w 6705600"/>
                <a:gd name="connsiteY17" fmla="*/ 4578625 h 4578625"/>
                <a:gd name="connsiteX18" fmla="*/ 6035040 w 6705600"/>
                <a:gd name="connsiteY18" fmla="*/ 4578625 h 4578625"/>
                <a:gd name="connsiteX19" fmla="*/ 5230368 w 6705600"/>
                <a:gd name="connsiteY19" fmla="*/ 4578625 h 4578625"/>
                <a:gd name="connsiteX20" fmla="*/ 4559808 w 6705600"/>
                <a:gd name="connsiteY20" fmla="*/ 4578625 h 4578625"/>
                <a:gd name="connsiteX21" fmla="*/ 3822192 w 6705600"/>
                <a:gd name="connsiteY21" fmla="*/ 4578625 h 4578625"/>
                <a:gd name="connsiteX22" fmla="*/ 3218688 w 6705600"/>
                <a:gd name="connsiteY22" fmla="*/ 4578625 h 4578625"/>
                <a:gd name="connsiteX23" fmla="*/ 2414016 w 6705600"/>
                <a:gd name="connsiteY23" fmla="*/ 4578625 h 4578625"/>
                <a:gd name="connsiteX24" fmla="*/ 1743456 w 6705600"/>
                <a:gd name="connsiteY24" fmla="*/ 4578625 h 4578625"/>
                <a:gd name="connsiteX25" fmla="*/ 938784 w 6705600"/>
                <a:gd name="connsiteY25" fmla="*/ 4578625 h 4578625"/>
                <a:gd name="connsiteX26" fmla="*/ 0 w 6705600"/>
                <a:gd name="connsiteY26" fmla="*/ 4578625 h 4578625"/>
                <a:gd name="connsiteX27" fmla="*/ 0 w 6705600"/>
                <a:gd name="connsiteY27" fmla="*/ 4016108 h 4578625"/>
                <a:gd name="connsiteX28" fmla="*/ 0 w 6705600"/>
                <a:gd name="connsiteY28" fmla="*/ 3316233 h 4578625"/>
                <a:gd name="connsiteX29" fmla="*/ 0 w 6705600"/>
                <a:gd name="connsiteY29" fmla="*/ 2753716 h 4578625"/>
                <a:gd name="connsiteX30" fmla="*/ 0 w 6705600"/>
                <a:gd name="connsiteY30" fmla="*/ 2191199 h 4578625"/>
                <a:gd name="connsiteX31" fmla="*/ 0 w 6705600"/>
                <a:gd name="connsiteY31" fmla="*/ 1582896 h 4578625"/>
                <a:gd name="connsiteX32" fmla="*/ 0 w 6705600"/>
                <a:gd name="connsiteY32" fmla="*/ 1066166 h 4578625"/>
                <a:gd name="connsiteX33" fmla="*/ 0 w 6705600"/>
                <a:gd name="connsiteY33" fmla="*/ 0 h 457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6705600" h="4578625" fill="none" extrusionOk="0">
                  <a:moveTo>
                    <a:pt x="0" y="0"/>
                  </a:moveTo>
                  <a:cubicBezTo>
                    <a:pt x="182708" y="15882"/>
                    <a:pt x="313825" y="-8786"/>
                    <a:pt x="469392" y="0"/>
                  </a:cubicBezTo>
                  <a:cubicBezTo>
                    <a:pt x="624959" y="8786"/>
                    <a:pt x="764840" y="-18980"/>
                    <a:pt x="1005840" y="0"/>
                  </a:cubicBezTo>
                  <a:cubicBezTo>
                    <a:pt x="1246840" y="18980"/>
                    <a:pt x="1519716" y="-10350"/>
                    <a:pt x="1743456" y="0"/>
                  </a:cubicBezTo>
                  <a:cubicBezTo>
                    <a:pt x="1967196" y="10350"/>
                    <a:pt x="2095134" y="-1457"/>
                    <a:pt x="2279904" y="0"/>
                  </a:cubicBezTo>
                  <a:cubicBezTo>
                    <a:pt x="2464674" y="1457"/>
                    <a:pt x="2649038" y="-20634"/>
                    <a:pt x="3017520" y="0"/>
                  </a:cubicBezTo>
                  <a:cubicBezTo>
                    <a:pt x="3386002" y="20634"/>
                    <a:pt x="3465620" y="-25820"/>
                    <a:pt x="3755136" y="0"/>
                  </a:cubicBezTo>
                  <a:cubicBezTo>
                    <a:pt x="4044652" y="25820"/>
                    <a:pt x="4268787" y="-9321"/>
                    <a:pt x="4559808" y="0"/>
                  </a:cubicBezTo>
                  <a:cubicBezTo>
                    <a:pt x="4850829" y="9321"/>
                    <a:pt x="5050299" y="18283"/>
                    <a:pt x="5364480" y="0"/>
                  </a:cubicBezTo>
                  <a:cubicBezTo>
                    <a:pt x="5678661" y="-18283"/>
                    <a:pt x="5779606" y="24473"/>
                    <a:pt x="5900928" y="0"/>
                  </a:cubicBezTo>
                  <a:cubicBezTo>
                    <a:pt x="6022250" y="-24473"/>
                    <a:pt x="6469281" y="1777"/>
                    <a:pt x="6705600" y="0"/>
                  </a:cubicBezTo>
                  <a:cubicBezTo>
                    <a:pt x="6721018" y="313751"/>
                    <a:pt x="6680182" y="483954"/>
                    <a:pt x="6705600" y="654089"/>
                  </a:cubicBezTo>
                  <a:cubicBezTo>
                    <a:pt x="6731018" y="824224"/>
                    <a:pt x="6725009" y="1190620"/>
                    <a:pt x="6705600" y="1353965"/>
                  </a:cubicBezTo>
                  <a:cubicBezTo>
                    <a:pt x="6686191" y="1517310"/>
                    <a:pt x="6690649" y="1764552"/>
                    <a:pt x="6705600" y="1870695"/>
                  </a:cubicBezTo>
                  <a:cubicBezTo>
                    <a:pt x="6720552" y="1976838"/>
                    <a:pt x="6680515" y="2131272"/>
                    <a:pt x="6705600" y="2387426"/>
                  </a:cubicBezTo>
                  <a:cubicBezTo>
                    <a:pt x="6730685" y="2643580"/>
                    <a:pt x="6674092" y="2944471"/>
                    <a:pt x="6705600" y="3087301"/>
                  </a:cubicBezTo>
                  <a:cubicBezTo>
                    <a:pt x="6737108" y="3230131"/>
                    <a:pt x="6725564" y="3565026"/>
                    <a:pt x="6705600" y="3695604"/>
                  </a:cubicBezTo>
                  <a:cubicBezTo>
                    <a:pt x="6685636" y="3826182"/>
                    <a:pt x="6715649" y="4340091"/>
                    <a:pt x="6705600" y="4578625"/>
                  </a:cubicBezTo>
                  <a:cubicBezTo>
                    <a:pt x="6396542" y="4554428"/>
                    <a:pt x="6183959" y="4554711"/>
                    <a:pt x="6035040" y="4578625"/>
                  </a:cubicBezTo>
                  <a:cubicBezTo>
                    <a:pt x="5886121" y="4602539"/>
                    <a:pt x="5586719" y="4610633"/>
                    <a:pt x="5230368" y="4578625"/>
                  </a:cubicBezTo>
                  <a:cubicBezTo>
                    <a:pt x="4874017" y="4546617"/>
                    <a:pt x="4883116" y="4610624"/>
                    <a:pt x="4559808" y="4578625"/>
                  </a:cubicBezTo>
                  <a:cubicBezTo>
                    <a:pt x="4236500" y="4546626"/>
                    <a:pt x="4096076" y="4613652"/>
                    <a:pt x="3822192" y="4578625"/>
                  </a:cubicBezTo>
                  <a:cubicBezTo>
                    <a:pt x="3548308" y="4543598"/>
                    <a:pt x="3372870" y="4601480"/>
                    <a:pt x="3218688" y="4578625"/>
                  </a:cubicBezTo>
                  <a:cubicBezTo>
                    <a:pt x="3064506" y="4555770"/>
                    <a:pt x="2624355" y="4585113"/>
                    <a:pt x="2414016" y="4578625"/>
                  </a:cubicBezTo>
                  <a:cubicBezTo>
                    <a:pt x="2203677" y="4572137"/>
                    <a:pt x="1984546" y="4593415"/>
                    <a:pt x="1743456" y="4578625"/>
                  </a:cubicBezTo>
                  <a:cubicBezTo>
                    <a:pt x="1502366" y="4563835"/>
                    <a:pt x="1212114" y="4547611"/>
                    <a:pt x="938784" y="4578625"/>
                  </a:cubicBezTo>
                  <a:cubicBezTo>
                    <a:pt x="665454" y="4609639"/>
                    <a:pt x="273212" y="4565237"/>
                    <a:pt x="0" y="4578625"/>
                  </a:cubicBezTo>
                  <a:cubicBezTo>
                    <a:pt x="6795" y="4324681"/>
                    <a:pt x="-8203" y="4148165"/>
                    <a:pt x="0" y="4016108"/>
                  </a:cubicBezTo>
                  <a:cubicBezTo>
                    <a:pt x="8203" y="3884051"/>
                    <a:pt x="-15968" y="3533198"/>
                    <a:pt x="0" y="3316233"/>
                  </a:cubicBezTo>
                  <a:cubicBezTo>
                    <a:pt x="15968" y="3099268"/>
                    <a:pt x="2108" y="2906978"/>
                    <a:pt x="0" y="2753716"/>
                  </a:cubicBezTo>
                  <a:cubicBezTo>
                    <a:pt x="-2108" y="2600454"/>
                    <a:pt x="-15628" y="2447385"/>
                    <a:pt x="0" y="2191199"/>
                  </a:cubicBezTo>
                  <a:cubicBezTo>
                    <a:pt x="15628" y="1935013"/>
                    <a:pt x="-29128" y="1779863"/>
                    <a:pt x="0" y="1582896"/>
                  </a:cubicBezTo>
                  <a:cubicBezTo>
                    <a:pt x="29128" y="1385929"/>
                    <a:pt x="-5315" y="1263579"/>
                    <a:pt x="0" y="1066166"/>
                  </a:cubicBezTo>
                  <a:cubicBezTo>
                    <a:pt x="5315" y="868753"/>
                    <a:pt x="-49886" y="530840"/>
                    <a:pt x="0" y="0"/>
                  </a:cubicBezTo>
                  <a:close/>
                </a:path>
                <a:path w="6705600" h="4578625" stroke="0" extrusionOk="0">
                  <a:moveTo>
                    <a:pt x="0" y="0"/>
                  </a:moveTo>
                  <a:cubicBezTo>
                    <a:pt x="232885" y="12545"/>
                    <a:pt x="377449" y="-10240"/>
                    <a:pt x="670560" y="0"/>
                  </a:cubicBezTo>
                  <a:cubicBezTo>
                    <a:pt x="963671" y="10240"/>
                    <a:pt x="1217772" y="14678"/>
                    <a:pt x="1475232" y="0"/>
                  </a:cubicBezTo>
                  <a:cubicBezTo>
                    <a:pt x="1732692" y="-14678"/>
                    <a:pt x="1934998" y="-24377"/>
                    <a:pt x="2078736" y="0"/>
                  </a:cubicBezTo>
                  <a:cubicBezTo>
                    <a:pt x="2222474" y="24377"/>
                    <a:pt x="2432676" y="12027"/>
                    <a:pt x="2615184" y="0"/>
                  </a:cubicBezTo>
                  <a:cubicBezTo>
                    <a:pt x="2797692" y="-12027"/>
                    <a:pt x="3032057" y="24229"/>
                    <a:pt x="3151632" y="0"/>
                  </a:cubicBezTo>
                  <a:cubicBezTo>
                    <a:pt x="3271207" y="-24229"/>
                    <a:pt x="3564652" y="13251"/>
                    <a:pt x="3822192" y="0"/>
                  </a:cubicBezTo>
                  <a:cubicBezTo>
                    <a:pt x="4079732" y="-13251"/>
                    <a:pt x="4104430" y="-19213"/>
                    <a:pt x="4291584" y="0"/>
                  </a:cubicBezTo>
                  <a:cubicBezTo>
                    <a:pt x="4478738" y="19213"/>
                    <a:pt x="4687291" y="22273"/>
                    <a:pt x="4895088" y="0"/>
                  </a:cubicBezTo>
                  <a:cubicBezTo>
                    <a:pt x="5102885" y="-22273"/>
                    <a:pt x="5227982" y="-1716"/>
                    <a:pt x="5364480" y="0"/>
                  </a:cubicBezTo>
                  <a:cubicBezTo>
                    <a:pt x="5500978" y="1716"/>
                    <a:pt x="5733181" y="7813"/>
                    <a:pt x="5900928" y="0"/>
                  </a:cubicBezTo>
                  <a:cubicBezTo>
                    <a:pt x="6068675" y="-7813"/>
                    <a:pt x="6347604" y="-3306"/>
                    <a:pt x="6705600" y="0"/>
                  </a:cubicBezTo>
                  <a:cubicBezTo>
                    <a:pt x="6716158" y="153618"/>
                    <a:pt x="6732472" y="424108"/>
                    <a:pt x="6705600" y="562517"/>
                  </a:cubicBezTo>
                  <a:cubicBezTo>
                    <a:pt x="6678728" y="700926"/>
                    <a:pt x="6681500" y="886834"/>
                    <a:pt x="6705600" y="1079247"/>
                  </a:cubicBezTo>
                  <a:cubicBezTo>
                    <a:pt x="6729701" y="1271660"/>
                    <a:pt x="6714452" y="1371131"/>
                    <a:pt x="6705600" y="1595978"/>
                  </a:cubicBezTo>
                  <a:cubicBezTo>
                    <a:pt x="6696748" y="1820825"/>
                    <a:pt x="6720635" y="2065089"/>
                    <a:pt x="6705600" y="2295853"/>
                  </a:cubicBezTo>
                  <a:cubicBezTo>
                    <a:pt x="6690565" y="2526618"/>
                    <a:pt x="6699772" y="2768057"/>
                    <a:pt x="6705600" y="2904156"/>
                  </a:cubicBezTo>
                  <a:cubicBezTo>
                    <a:pt x="6711428" y="3040255"/>
                    <a:pt x="6719548" y="3298990"/>
                    <a:pt x="6705600" y="3512459"/>
                  </a:cubicBezTo>
                  <a:cubicBezTo>
                    <a:pt x="6691652" y="3725928"/>
                    <a:pt x="6654889" y="4287297"/>
                    <a:pt x="6705600" y="4578625"/>
                  </a:cubicBezTo>
                  <a:cubicBezTo>
                    <a:pt x="6475542" y="4547666"/>
                    <a:pt x="6330326" y="4572635"/>
                    <a:pt x="5967984" y="4578625"/>
                  </a:cubicBezTo>
                  <a:cubicBezTo>
                    <a:pt x="5605642" y="4584615"/>
                    <a:pt x="5551047" y="4600575"/>
                    <a:pt x="5163312" y="4578625"/>
                  </a:cubicBezTo>
                  <a:cubicBezTo>
                    <a:pt x="4775577" y="4556675"/>
                    <a:pt x="4741873" y="4577888"/>
                    <a:pt x="4425696" y="4578625"/>
                  </a:cubicBezTo>
                  <a:cubicBezTo>
                    <a:pt x="4109519" y="4579362"/>
                    <a:pt x="4016591" y="4594725"/>
                    <a:pt x="3889248" y="4578625"/>
                  </a:cubicBezTo>
                  <a:cubicBezTo>
                    <a:pt x="3761905" y="4562525"/>
                    <a:pt x="3504516" y="4594679"/>
                    <a:pt x="3352800" y="4578625"/>
                  </a:cubicBezTo>
                  <a:cubicBezTo>
                    <a:pt x="3201084" y="4562571"/>
                    <a:pt x="2867566" y="4607907"/>
                    <a:pt x="2548128" y="4578625"/>
                  </a:cubicBezTo>
                  <a:cubicBezTo>
                    <a:pt x="2228690" y="4549343"/>
                    <a:pt x="2100684" y="4583985"/>
                    <a:pt x="1877568" y="4578625"/>
                  </a:cubicBezTo>
                  <a:cubicBezTo>
                    <a:pt x="1654452" y="4573265"/>
                    <a:pt x="1485162" y="4551536"/>
                    <a:pt x="1207008" y="4578625"/>
                  </a:cubicBezTo>
                  <a:cubicBezTo>
                    <a:pt x="928854" y="4605714"/>
                    <a:pt x="918648" y="4578563"/>
                    <a:pt x="737616" y="4578625"/>
                  </a:cubicBezTo>
                  <a:cubicBezTo>
                    <a:pt x="556584" y="4578687"/>
                    <a:pt x="283523" y="4599238"/>
                    <a:pt x="0" y="4578625"/>
                  </a:cubicBezTo>
                  <a:cubicBezTo>
                    <a:pt x="-9834" y="4259428"/>
                    <a:pt x="28167" y="4135341"/>
                    <a:pt x="0" y="3924536"/>
                  </a:cubicBezTo>
                  <a:cubicBezTo>
                    <a:pt x="-28167" y="3713731"/>
                    <a:pt x="-25037" y="3514230"/>
                    <a:pt x="0" y="3224660"/>
                  </a:cubicBezTo>
                  <a:cubicBezTo>
                    <a:pt x="25037" y="2935090"/>
                    <a:pt x="-15591" y="2848962"/>
                    <a:pt x="0" y="2707930"/>
                  </a:cubicBezTo>
                  <a:cubicBezTo>
                    <a:pt x="15591" y="2566898"/>
                    <a:pt x="13041" y="2122601"/>
                    <a:pt x="0" y="1962268"/>
                  </a:cubicBezTo>
                  <a:cubicBezTo>
                    <a:pt x="-13041" y="1801935"/>
                    <a:pt x="10099" y="1480572"/>
                    <a:pt x="0" y="1308179"/>
                  </a:cubicBezTo>
                  <a:cubicBezTo>
                    <a:pt x="-10099" y="1135786"/>
                    <a:pt x="-36104" y="920580"/>
                    <a:pt x="0" y="562517"/>
                  </a:cubicBezTo>
                  <a:cubicBezTo>
                    <a:pt x="36104" y="204454"/>
                    <a:pt x="18557" y="243250"/>
                    <a:pt x="0" y="0"/>
                  </a:cubicBezTo>
                  <a:close/>
                </a:path>
              </a:pathLst>
            </a:custGeom>
            <a:solidFill>
              <a:schemeClr val="bg1"/>
            </a:solidFill>
            <a:ln>
              <a:extLst>
                <a:ext uri="{C807C97D-BFC1-408E-A445-0C87EB9F89A2}">
                  <ask:lineSketchStyleProps xmlns:ask="http://schemas.microsoft.com/office/drawing/2018/sketchyshapes" sd="4169233138">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A6889ED9-0D3A-863F-45B5-96CE3EF22EC6}"/>
                </a:ext>
              </a:extLst>
            </p:cNvPr>
            <p:cNvSpPr txBox="1"/>
            <p:nvPr/>
          </p:nvSpPr>
          <p:spPr>
            <a:xfrm>
              <a:off x="646256" y="3698931"/>
              <a:ext cx="6553430" cy="1200329"/>
            </a:xfrm>
            <a:prstGeom prst="rect">
              <a:avLst/>
            </a:prstGeom>
            <a:noFill/>
          </p:spPr>
          <p:txBody>
            <a:bodyPr wrap="square">
              <a:spAutoFit/>
            </a:bodyPr>
            <a:lstStyle/>
            <a:p>
              <a:r>
                <a:rPr lang="en-GB" dirty="0"/>
                <a:t>“The explosion of interest comes not from an unaccountable passion for fungal networks but for what the theory implies: that the natural world is not static and cruel, but rather a living community governed by the same moral principles as our own.”</a:t>
              </a:r>
            </a:p>
          </p:txBody>
        </p:sp>
        <p:pic>
          <p:nvPicPr>
            <p:cNvPr id="7" name="Picture 6">
              <a:extLst>
                <a:ext uri="{FF2B5EF4-FFF2-40B4-BE49-F238E27FC236}">
                  <a16:creationId xmlns:a16="http://schemas.microsoft.com/office/drawing/2014/main" id="{CABBC29A-74B1-6A66-5103-E7D86E4741E4}"/>
                </a:ext>
              </a:extLst>
            </p:cNvPr>
            <p:cNvPicPr>
              <a:picLocks noChangeAspect="1"/>
            </p:cNvPicPr>
            <p:nvPr/>
          </p:nvPicPr>
          <p:blipFill>
            <a:blip r:embed="rId2"/>
            <a:stretch>
              <a:fillRect/>
            </a:stretch>
          </p:blipFill>
          <p:spPr>
            <a:xfrm>
              <a:off x="570728" y="531564"/>
              <a:ext cx="6553430" cy="3059328"/>
            </a:xfrm>
            <a:prstGeom prst="rect">
              <a:avLst/>
            </a:prstGeom>
          </p:spPr>
        </p:pic>
      </p:grpSp>
      <p:sp>
        <p:nvSpPr>
          <p:cNvPr id="2" name="Rectangle 1">
            <a:extLst>
              <a:ext uri="{FF2B5EF4-FFF2-40B4-BE49-F238E27FC236}">
                <a16:creationId xmlns:a16="http://schemas.microsoft.com/office/drawing/2014/main" id="{6425DB78-D3B8-43B2-1B0F-29BE69B3FCC5}"/>
              </a:ext>
            </a:extLst>
          </p:cNvPr>
          <p:cNvSpPr/>
          <p:nvPr/>
        </p:nvSpPr>
        <p:spPr>
          <a:xfrm>
            <a:off x="596118" y="6333080"/>
            <a:ext cx="1771447" cy="400110"/>
          </a:xfrm>
          <a:prstGeom prst="rect">
            <a:avLst/>
          </a:prstGeom>
        </p:spPr>
        <p:txBody>
          <a:bodyPr wrap="none">
            <a:spAutoFit/>
          </a:bodyPr>
          <a:lstStyle/>
          <a:p>
            <a:r>
              <a:rPr lang="en-GB" sz="2000" dirty="0">
                <a:latin typeface="+mj-lt"/>
                <a:cs typeface="Arial" panose="020B0604020202020204" pitchFamily="34" charset="0"/>
              </a:rPr>
              <a:t>@</a:t>
            </a:r>
            <a:r>
              <a:rPr lang="en-GB" sz="2000" dirty="0" err="1">
                <a:latin typeface="+mj-lt"/>
                <a:cs typeface="Arial" panose="020B0604020202020204" pitchFamily="34" charset="0"/>
              </a:rPr>
              <a:t>RowenaCHill</a:t>
            </a:r>
            <a:endParaRPr lang="en-GB" sz="2000" dirty="0">
              <a:latin typeface="+mj-lt"/>
              <a:cs typeface="Arial" panose="020B0604020202020204" pitchFamily="34" charset="0"/>
            </a:endParaRPr>
          </a:p>
        </p:txBody>
      </p:sp>
      <p:grpSp>
        <p:nvGrpSpPr>
          <p:cNvPr id="3" name="Group 2">
            <a:extLst>
              <a:ext uri="{FF2B5EF4-FFF2-40B4-BE49-F238E27FC236}">
                <a16:creationId xmlns:a16="http://schemas.microsoft.com/office/drawing/2014/main" id="{BE0F5C8F-ADE7-FCFA-3172-FB1885F29B49}"/>
              </a:ext>
            </a:extLst>
          </p:cNvPr>
          <p:cNvGrpSpPr/>
          <p:nvPr/>
        </p:nvGrpSpPr>
        <p:grpSpPr>
          <a:xfrm>
            <a:off x="-194100" y="6375232"/>
            <a:ext cx="1245920" cy="345258"/>
            <a:chOff x="-194100" y="6375232"/>
            <a:chExt cx="1245920" cy="345258"/>
          </a:xfrm>
        </p:grpSpPr>
        <p:pic>
          <p:nvPicPr>
            <p:cNvPr id="4" name="Picture 3">
              <a:extLst>
                <a:ext uri="{FF2B5EF4-FFF2-40B4-BE49-F238E27FC236}">
                  <a16:creationId xmlns:a16="http://schemas.microsoft.com/office/drawing/2014/main" id="{74CF4515-6947-F01E-1854-B965EDE3C240}"/>
                </a:ext>
              </a:extLst>
            </p:cNvPr>
            <p:cNvPicPr>
              <a:picLocks noChangeAspect="1"/>
            </p:cNvPicPr>
            <p:nvPr/>
          </p:nvPicPr>
          <p:blipFill>
            <a:blip r:embed="rId3" cstate="print">
              <a:biLevel thresh="75000"/>
              <a:extLst>
                <a:ext uri="{28A0092B-C50C-407E-A947-70E740481C1C}">
                  <a14:useLocalDpi xmlns:a14="http://schemas.microsoft.com/office/drawing/2010/main" val="0"/>
                </a:ext>
              </a:extLst>
            </a:blip>
            <a:stretch>
              <a:fillRect/>
            </a:stretch>
          </p:blipFill>
          <p:spPr>
            <a:xfrm>
              <a:off x="-194100" y="6375232"/>
              <a:ext cx="1245920" cy="345258"/>
            </a:xfrm>
            <a:prstGeom prst="rect">
              <a:avLst/>
            </a:prstGeom>
          </p:spPr>
        </p:pic>
        <p:pic>
          <p:nvPicPr>
            <p:cNvPr id="6" name="Picture 5" descr="A black square with white x in it&#10;&#10;Description automatically generated">
              <a:extLst>
                <a:ext uri="{FF2B5EF4-FFF2-40B4-BE49-F238E27FC236}">
                  <a16:creationId xmlns:a16="http://schemas.microsoft.com/office/drawing/2014/main" id="{1E21CA75-28E7-6044-F103-60E2C2AE448C}"/>
                </a:ext>
              </a:extLst>
            </p:cNvPr>
            <p:cNvPicPr>
              <a:picLocks noChangeAspect="1"/>
            </p:cNvPicPr>
            <p:nvPr/>
          </p:nvPicPr>
          <p:blipFill rotWithShape="1">
            <a:blip r:embed="rId4">
              <a:extLst>
                <a:ext uri="{28A0092B-C50C-407E-A947-70E740481C1C}">
                  <a14:useLocalDpi xmlns:a14="http://schemas.microsoft.com/office/drawing/2010/main" val="0"/>
                </a:ext>
              </a:extLst>
            </a:blip>
            <a:srcRect l="38928" t="30400" r="38753" b="30069"/>
            <a:stretch/>
          </p:blipFill>
          <p:spPr>
            <a:xfrm>
              <a:off x="363634" y="6518784"/>
              <a:ext cx="130452" cy="121303"/>
            </a:xfrm>
            <a:prstGeom prst="rect">
              <a:avLst/>
            </a:prstGeom>
          </p:spPr>
        </p:pic>
      </p:grpSp>
      <p:pic>
        <p:nvPicPr>
          <p:cNvPr id="9" name="Picture 8">
            <a:extLst>
              <a:ext uri="{FF2B5EF4-FFF2-40B4-BE49-F238E27FC236}">
                <a16:creationId xmlns:a16="http://schemas.microsoft.com/office/drawing/2014/main" id="{C9748FC2-FD1F-DE09-016C-A67A458E703D}"/>
              </a:ext>
            </a:extLst>
          </p:cNvPr>
          <p:cNvPicPr>
            <a:picLocks noChangeAspect="1"/>
          </p:cNvPicPr>
          <p:nvPr/>
        </p:nvPicPr>
        <p:blipFill rotWithShape="1">
          <a:blip r:embed="rId5"/>
          <a:srcRect r="4301"/>
          <a:stretch/>
        </p:blipFill>
        <p:spPr>
          <a:xfrm>
            <a:off x="6634541" y="2524459"/>
            <a:ext cx="4820859" cy="3850773"/>
          </a:xfrm>
          <a:custGeom>
            <a:avLst/>
            <a:gdLst>
              <a:gd name="connsiteX0" fmla="*/ 0 w 4820859"/>
              <a:gd name="connsiteY0" fmla="*/ 0 h 3850773"/>
              <a:gd name="connsiteX1" fmla="*/ 785111 w 4820859"/>
              <a:gd name="connsiteY1" fmla="*/ 0 h 3850773"/>
              <a:gd name="connsiteX2" fmla="*/ 1522014 w 4820859"/>
              <a:gd name="connsiteY2" fmla="*/ 0 h 3850773"/>
              <a:gd name="connsiteX3" fmla="*/ 2258917 w 4820859"/>
              <a:gd name="connsiteY3" fmla="*/ 0 h 3850773"/>
              <a:gd name="connsiteX4" fmla="*/ 2947611 w 4820859"/>
              <a:gd name="connsiteY4" fmla="*/ 0 h 3850773"/>
              <a:gd name="connsiteX5" fmla="*/ 3684514 w 4820859"/>
              <a:gd name="connsiteY5" fmla="*/ 0 h 3850773"/>
              <a:gd name="connsiteX6" fmla="*/ 4820859 w 4820859"/>
              <a:gd name="connsiteY6" fmla="*/ 0 h 3850773"/>
              <a:gd name="connsiteX7" fmla="*/ 4820859 w 4820859"/>
              <a:gd name="connsiteY7" fmla="*/ 718811 h 3850773"/>
              <a:gd name="connsiteX8" fmla="*/ 4820859 w 4820859"/>
              <a:gd name="connsiteY8" fmla="*/ 1322099 h 3850773"/>
              <a:gd name="connsiteX9" fmla="*/ 4820859 w 4820859"/>
              <a:gd name="connsiteY9" fmla="*/ 1925386 h 3850773"/>
              <a:gd name="connsiteX10" fmla="*/ 4820859 w 4820859"/>
              <a:gd name="connsiteY10" fmla="*/ 2605690 h 3850773"/>
              <a:gd name="connsiteX11" fmla="*/ 4820859 w 4820859"/>
              <a:gd name="connsiteY11" fmla="*/ 3170470 h 3850773"/>
              <a:gd name="connsiteX12" fmla="*/ 4820859 w 4820859"/>
              <a:gd name="connsiteY12" fmla="*/ 3850773 h 3850773"/>
              <a:gd name="connsiteX13" fmla="*/ 4083956 w 4820859"/>
              <a:gd name="connsiteY13" fmla="*/ 3850773 h 3850773"/>
              <a:gd name="connsiteX14" fmla="*/ 3298845 w 4820859"/>
              <a:gd name="connsiteY14" fmla="*/ 3850773 h 3850773"/>
              <a:gd name="connsiteX15" fmla="*/ 2706568 w 4820859"/>
              <a:gd name="connsiteY15" fmla="*/ 3850773 h 3850773"/>
              <a:gd name="connsiteX16" fmla="*/ 2066082 w 4820859"/>
              <a:gd name="connsiteY16" fmla="*/ 3850773 h 3850773"/>
              <a:gd name="connsiteX17" fmla="*/ 1280971 w 4820859"/>
              <a:gd name="connsiteY17" fmla="*/ 3850773 h 3850773"/>
              <a:gd name="connsiteX18" fmla="*/ 592277 w 4820859"/>
              <a:gd name="connsiteY18" fmla="*/ 3850773 h 3850773"/>
              <a:gd name="connsiteX19" fmla="*/ 0 w 4820859"/>
              <a:gd name="connsiteY19" fmla="*/ 3850773 h 3850773"/>
              <a:gd name="connsiteX20" fmla="*/ 0 w 4820859"/>
              <a:gd name="connsiteY20" fmla="*/ 3285993 h 3850773"/>
              <a:gd name="connsiteX21" fmla="*/ 0 w 4820859"/>
              <a:gd name="connsiteY21" fmla="*/ 2759721 h 3850773"/>
              <a:gd name="connsiteX22" fmla="*/ 0 w 4820859"/>
              <a:gd name="connsiteY22" fmla="*/ 2040910 h 3850773"/>
              <a:gd name="connsiteX23" fmla="*/ 0 w 4820859"/>
              <a:gd name="connsiteY23" fmla="*/ 1360606 h 3850773"/>
              <a:gd name="connsiteX24" fmla="*/ 0 w 4820859"/>
              <a:gd name="connsiteY24" fmla="*/ 795826 h 3850773"/>
              <a:gd name="connsiteX25" fmla="*/ 0 w 4820859"/>
              <a:gd name="connsiteY25" fmla="*/ 0 h 3850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820859" h="3850773" fill="none" extrusionOk="0">
                <a:moveTo>
                  <a:pt x="0" y="0"/>
                </a:moveTo>
                <a:cubicBezTo>
                  <a:pt x="251475" y="-29846"/>
                  <a:pt x="417930" y="-38576"/>
                  <a:pt x="785111" y="0"/>
                </a:cubicBezTo>
                <a:cubicBezTo>
                  <a:pt x="1152292" y="38576"/>
                  <a:pt x="1367140" y="14811"/>
                  <a:pt x="1522014" y="0"/>
                </a:cubicBezTo>
                <a:cubicBezTo>
                  <a:pt x="1676888" y="-14811"/>
                  <a:pt x="1895368" y="33269"/>
                  <a:pt x="2258917" y="0"/>
                </a:cubicBezTo>
                <a:cubicBezTo>
                  <a:pt x="2622466" y="-33269"/>
                  <a:pt x="2742494" y="-20010"/>
                  <a:pt x="2947611" y="0"/>
                </a:cubicBezTo>
                <a:cubicBezTo>
                  <a:pt x="3152728" y="20010"/>
                  <a:pt x="3486516" y="35864"/>
                  <a:pt x="3684514" y="0"/>
                </a:cubicBezTo>
                <a:cubicBezTo>
                  <a:pt x="3882512" y="-35864"/>
                  <a:pt x="4260818" y="-20495"/>
                  <a:pt x="4820859" y="0"/>
                </a:cubicBezTo>
                <a:cubicBezTo>
                  <a:pt x="4844355" y="186589"/>
                  <a:pt x="4834071" y="491647"/>
                  <a:pt x="4820859" y="718811"/>
                </a:cubicBezTo>
                <a:cubicBezTo>
                  <a:pt x="4807647" y="945975"/>
                  <a:pt x="4848578" y="1138061"/>
                  <a:pt x="4820859" y="1322099"/>
                </a:cubicBezTo>
                <a:cubicBezTo>
                  <a:pt x="4793140" y="1506137"/>
                  <a:pt x="4832637" y="1768654"/>
                  <a:pt x="4820859" y="1925386"/>
                </a:cubicBezTo>
                <a:cubicBezTo>
                  <a:pt x="4809081" y="2082118"/>
                  <a:pt x="4812847" y="2303462"/>
                  <a:pt x="4820859" y="2605690"/>
                </a:cubicBezTo>
                <a:cubicBezTo>
                  <a:pt x="4828871" y="2907918"/>
                  <a:pt x="4841052" y="2997211"/>
                  <a:pt x="4820859" y="3170470"/>
                </a:cubicBezTo>
                <a:cubicBezTo>
                  <a:pt x="4800666" y="3343729"/>
                  <a:pt x="4825707" y="3625309"/>
                  <a:pt x="4820859" y="3850773"/>
                </a:cubicBezTo>
                <a:cubicBezTo>
                  <a:pt x="4512667" y="3815719"/>
                  <a:pt x="4451836" y="3844832"/>
                  <a:pt x="4083956" y="3850773"/>
                </a:cubicBezTo>
                <a:cubicBezTo>
                  <a:pt x="3716076" y="3856714"/>
                  <a:pt x="3659190" y="3864834"/>
                  <a:pt x="3298845" y="3850773"/>
                </a:cubicBezTo>
                <a:cubicBezTo>
                  <a:pt x="2938500" y="3836712"/>
                  <a:pt x="2849892" y="3832892"/>
                  <a:pt x="2706568" y="3850773"/>
                </a:cubicBezTo>
                <a:cubicBezTo>
                  <a:pt x="2563244" y="3868654"/>
                  <a:pt x="2370108" y="3827642"/>
                  <a:pt x="2066082" y="3850773"/>
                </a:cubicBezTo>
                <a:cubicBezTo>
                  <a:pt x="1762056" y="3873904"/>
                  <a:pt x="1501496" y="3837197"/>
                  <a:pt x="1280971" y="3850773"/>
                </a:cubicBezTo>
                <a:cubicBezTo>
                  <a:pt x="1060446" y="3864349"/>
                  <a:pt x="881505" y="3851568"/>
                  <a:pt x="592277" y="3850773"/>
                </a:cubicBezTo>
                <a:cubicBezTo>
                  <a:pt x="303049" y="3849978"/>
                  <a:pt x="167853" y="3863129"/>
                  <a:pt x="0" y="3850773"/>
                </a:cubicBezTo>
                <a:cubicBezTo>
                  <a:pt x="23003" y="3689268"/>
                  <a:pt x="10858" y="3447979"/>
                  <a:pt x="0" y="3285993"/>
                </a:cubicBezTo>
                <a:cubicBezTo>
                  <a:pt x="-10858" y="3124007"/>
                  <a:pt x="-12843" y="2978860"/>
                  <a:pt x="0" y="2759721"/>
                </a:cubicBezTo>
                <a:cubicBezTo>
                  <a:pt x="12843" y="2540582"/>
                  <a:pt x="-13634" y="2311492"/>
                  <a:pt x="0" y="2040910"/>
                </a:cubicBezTo>
                <a:cubicBezTo>
                  <a:pt x="13634" y="1770328"/>
                  <a:pt x="13527" y="1683077"/>
                  <a:pt x="0" y="1360606"/>
                </a:cubicBezTo>
                <a:cubicBezTo>
                  <a:pt x="-13527" y="1038135"/>
                  <a:pt x="-8605" y="966316"/>
                  <a:pt x="0" y="795826"/>
                </a:cubicBezTo>
                <a:cubicBezTo>
                  <a:pt x="8605" y="625336"/>
                  <a:pt x="10072" y="212316"/>
                  <a:pt x="0" y="0"/>
                </a:cubicBezTo>
                <a:close/>
              </a:path>
              <a:path w="4820859" h="3850773" stroke="0" extrusionOk="0">
                <a:moveTo>
                  <a:pt x="0" y="0"/>
                </a:moveTo>
                <a:cubicBezTo>
                  <a:pt x="211568" y="-8524"/>
                  <a:pt x="435194" y="-18146"/>
                  <a:pt x="544068" y="0"/>
                </a:cubicBezTo>
                <a:cubicBezTo>
                  <a:pt x="652942" y="18146"/>
                  <a:pt x="882599" y="-24371"/>
                  <a:pt x="1136345" y="0"/>
                </a:cubicBezTo>
                <a:cubicBezTo>
                  <a:pt x="1390091" y="24371"/>
                  <a:pt x="1539068" y="-12993"/>
                  <a:pt x="1680414" y="0"/>
                </a:cubicBezTo>
                <a:cubicBezTo>
                  <a:pt x="1821760" y="12993"/>
                  <a:pt x="2206057" y="-10562"/>
                  <a:pt x="2369108" y="0"/>
                </a:cubicBezTo>
                <a:cubicBezTo>
                  <a:pt x="2532159" y="10562"/>
                  <a:pt x="2842037" y="-24990"/>
                  <a:pt x="3106011" y="0"/>
                </a:cubicBezTo>
                <a:cubicBezTo>
                  <a:pt x="3369985" y="24990"/>
                  <a:pt x="3603086" y="26892"/>
                  <a:pt x="3746496" y="0"/>
                </a:cubicBezTo>
                <a:cubicBezTo>
                  <a:pt x="3889906" y="-26892"/>
                  <a:pt x="4310653" y="18571"/>
                  <a:pt x="4820859" y="0"/>
                </a:cubicBezTo>
                <a:cubicBezTo>
                  <a:pt x="4839621" y="317517"/>
                  <a:pt x="4789021" y="389532"/>
                  <a:pt x="4820859" y="641796"/>
                </a:cubicBezTo>
                <a:cubicBezTo>
                  <a:pt x="4852697" y="894060"/>
                  <a:pt x="4790181" y="1141064"/>
                  <a:pt x="4820859" y="1283591"/>
                </a:cubicBezTo>
                <a:cubicBezTo>
                  <a:pt x="4851537" y="1426118"/>
                  <a:pt x="4791545" y="1820965"/>
                  <a:pt x="4820859" y="1963894"/>
                </a:cubicBezTo>
                <a:cubicBezTo>
                  <a:pt x="4850173" y="2106823"/>
                  <a:pt x="4797841" y="2340572"/>
                  <a:pt x="4820859" y="2490167"/>
                </a:cubicBezTo>
                <a:cubicBezTo>
                  <a:pt x="4843877" y="2639762"/>
                  <a:pt x="4840436" y="2830185"/>
                  <a:pt x="4820859" y="3016439"/>
                </a:cubicBezTo>
                <a:cubicBezTo>
                  <a:pt x="4801282" y="3202693"/>
                  <a:pt x="4817857" y="3681932"/>
                  <a:pt x="4820859" y="3850773"/>
                </a:cubicBezTo>
                <a:cubicBezTo>
                  <a:pt x="4569080" y="3848082"/>
                  <a:pt x="4418641" y="3873188"/>
                  <a:pt x="4228582" y="3850773"/>
                </a:cubicBezTo>
                <a:cubicBezTo>
                  <a:pt x="4038523" y="3828358"/>
                  <a:pt x="3767063" y="3866531"/>
                  <a:pt x="3588096" y="3850773"/>
                </a:cubicBezTo>
                <a:cubicBezTo>
                  <a:pt x="3409129" y="3835015"/>
                  <a:pt x="3179378" y="3882196"/>
                  <a:pt x="2802985" y="3850773"/>
                </a:cubicBezTo>
                <a:cubicBezTo>
                  <a:pt x="2426592" y="3819350"/>
                  <a:pt x="2334153" y="3886246"/>
                  <a:pt x="2066082" y="3850773"/>
                </a:cubicBezTo>
                <a:cubicBezTo>
                  <a:pt x="1798011" y="3815300"/>
                  <a:pt x="1744472" y="3826902"/>
                  <a:pt x="1425597" y="3850773"/>
                </a:cubicBezTo>
                <a:cubicBezTo>
                  <a:pt x="1106722" y="3874644"/>
                  <a:pt x="1095093" y="3870971"/>
                  <a:pt x="833320" y="3850773"/>
                </a:cubicBezTo>
                <a:cubicBezTo>
                  <a:pt x="571547" y="3830575"/>
                  <a:pt x="209096" y="3863872"/>
                  <a:pt x="0" y="3850773"/>
                </a:cubicBezTo>
                <a:cubicBezTo>
                  <a:pt x="-5368" y="3729959"/>
                  <a:pt x="-4721" y="3415946"/>
                  <a:pt x="0" y="3285993"/>
                </a:cubicBezTo>
                <a:cubicBezTo>
                  <a:pt x="4721" y="3156040"/>
                  <a:pt x="-8747" y="2881121"/>
                  <a:pt x="0" y="2682705"/>
                </a:cubicBezTo>
                <a:cubicBezTo>
                  <a:pt x="8747" y="2484289"/>
                  <a:pt x="3439" y="2213990"/>
                  <a:pt x="0" y="1963894"/>
                </a:cubicBezTo>
                <a:cubicBezTo>
                  <a:pt x="-3439" y="1713798"/>
                  <a:pt x="-8563" y="1543665"/>
                  <a:pt x="0" y="1437622"/>
                </a:cubicBezTo>
                <a:cubicBezTo>
                  <a:pt x="8563" y="1331579"/>
                  <a:pt x="-17846" y="1120740"/>
                  <a:pt x="0" y="911350"/>
                </a:cubicBezTo>
                <a:cubicBezTo>
                  <a:pt x="17846" y="701960"/>
                  <a:pt x="-22493" y="237155"/>
                  <a:pt x="0" y="0"/>
                </a:cubicBezTo>
                <a:close/>
              </a:path>
            </a:pathLst>
          </a:custGeom>
          <a:ln w="19050">
            <a:solidFill>
              <a:schemeClr val="tx1"/>
            </a:solidFill>
            <a:extLst>
              <a:ext uri="{C807C97D-BFC1-408E-A445-0C87EB9F89A2}">
                <ask:lineSketchStyleProps xmlns:ask="http://schemas.microsoft.com/office/drawing/2018/sketchyshapes" sd="1079527079">
                  <a:prstGeom prst="rect">
                    <a:avLst/>
                  </a:prstGeom>
                  <ask:type>
                    <ask:lineSketchFreehand/>
                  </ask:type>
                </ask:lineSketchStyleProps>
              </a:ext>
            </a:extLst>
          </a:ln>
        </p:spPr>
      </p:pic>
    </p:spTree>
    <p:extLst>
      <p:ext uri="{BB962C8B-B14F-4D97-AF65-F5344CB8AC3E}">
        <p14:creationId xmlns:p14="http://schemas.microsoft.com/office/powerpoint/2010/main" val="1409603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450975-EA64-46DD-6509-26796E0BF661}"/>
              </a:ext>
            </a:extLst>
          </p:cNvPr>
          <p:cNvSpPr/>
          <p:nvPr/>
        </p:nvSpPr>
        <p:spPr>
          <a:xfrm>
            <a:off x="2670313" y="152400"/>
            <a:ext cx="5645426" cy="6222831"/>
          </a:xfrm>
          <a:custGeom>
            <a:avLst/>
            <a:gdLst>
              <a:gd name="connsiteX0" fmla="*/ 0 w 5645426"/>
              <a:gd name="connsiteY0" fmla="*/ 0 h 6222831"/>
              <a:gd name="connsiteX1" fmla="*/ 457907 w 5645426"/>
              <a:gd name="connsiteY1" fmla="*/ 0 h 6222831"/>
              <a:gd name="connsiteX2" fmla="*/ 972268 w 5645426"/>
              <a:gd name="connsiteY2" fmla="*/ 0 h 6222831"/>
              <a:gd name="connsiteX3" fmla="*/ 1655992 w 5645426"/>
              <a:gd name="connsiteY3" fmla="*/ 0 h 6222831"/>
              <a:gd name="connsiteX4" fmla="*/ 2339715 w 5645426"/>
              <a:gd name="connsiteY4" fmla="*/ 0 h 6222831"/>
              <a:gd name="connsiteX5" fmla="*/ 3079894 w 5645426"/>
              <a:gd name="connsiteY5" fmla="*/ 0 h 6222831"/>
              <a:gd name="connsiteX6" fmla="*/ 3820072 w 5645426"/>
              <a:gd name="connsiteY6" fmla="*/ 0 h 6222831"/>
              <a:gd name="connsiteX7" fmla="*/ 4334433 w 5645426"/>
              <a:gd name="connsiteY7" fmla="*/ 0 h 6222831"/>
              <a:gd name="connsiteX8" fmla="*/ 4961702 w 5645426"/>
              <a:gd name="connsiteY8" fmla="*/ 0 h 6222831"/>
              <a:gd name="connsiteX9" fmla="*/ 5645426 w 5645426"/>
              <a:gd name="connsiteY9" fmla="*/ 0 h 6222831"/>
              <a:gd name="connsiteX10" fmla="*/ 5645426 w 5645426"/>
              <a:gd name="connsiteY10" fmla="*/ 815882 h 6222831"/>
              <a:gd name="connsiteX11" fmla="*/ 5645426 w 5645426"/>
              <a:gd name="connsiteY11" fmla="*/ 1320623 h 6222831"/>
              <a:gd name="connsiteX12" fmla="*/ 5645426 w 5645426"/>
              <a:gd name="connsiteY12" fmla="*/ 1825364 h 6222831"/>
              <a:gd name="connsiteX13" fmla="*/ 5645426 w 5645426"/>
              <a:gd name="connsiteY13" fmla="*/ 2579018 h 6222831"/>
              <a:gd name="connsiteX14" fmla="*/ 5645426 w 5645426"/>
              <a:gd name="connsiteY14" fmla="*/ 3208215 h 6222831"/>
              <a:gd name="connsiteX15" fmla="*/ 5645426 w 5645426"/>
              <a:gd name="connsiteY15" fmla="*/ 3775184 h 6222831"/>
              <a:gd name="connsiteX16" fmla="*/ 5645426 w 5645426"/>
              <a:gd name="connsiteY16" fmla="*/ 4466610 h 6222831"/>
              <a:gd name="connsiteX17" fmla="*/ 5645426 w 5645426"/>
              <a:gd name="connsiteY17" fmla="*/ 5033579 h 6222831"/>
              <a:gd name="connsiteX18" fmla="*/ 5645426 w 5645426"/>
              <a:gd name="connsiteY18" fmla="*/ 5600548 h 6222831"/>
              <a:gd name="connsiteX19" fmla="*/ 5645426 w 5645426"/>
              <a:gd name="connsiteY19" fmla="*/ 6222831 h 6222831"/>
              <a:gd name="connsiteX20" fmla="*/ 5131065 w 5645426"/>
              <a:gd name="connsiteY20" fmla="*/ 6222831 h 6222831"/>
              <a:gd name="connsiteX21" fmla="*/ 4390887 w 5645426"/>
              <a:gd name="connsiteY21" fmla="*/ 6222831 h 6222831"/>
              <a:gd name="connsiteX22" fmla="*/ 3763617 w 5645426"/>
              <a:gd name="connsiteY22" fmla="*/ 6222831 h 6222831"/>
              <a:gd name="connsiteX23" fmla="*/ 3023439 w 5645426"/>
              <a:gd name="connsiteY23" fmla="*/ 6222831 h 6222831"/>
              <a:gd name="connsiteX24" fmla="*/ 2565532 w 5645426"/>
              <a:gd name="connsiteY24" fmla="*/ 6222831 h 6222831"/>
              <a:gd name="connsiteX25" fmla="*/ 2051171 w 5645426"/>
              <a:gd name="connsiteY25" fmla="*/ 6222831 h 6222831"/>
              <a:gd name="connsiteX26" fmla="*/ 1593265 w 5645426"/>
              <a:gd name="connsiteY26" fmla="*/ 6222831 h 6222831"/>
              <a:gd name="connsiteX27" fmla="*/ 1078904 w 5645426"/>
              <a:gd name="connsiteY27" fmla="*/ 6222831 h 6222831"/>
              <a:gd name="connsiteX28" fmla="*/ 564543 w 5645426"/>
              <a:gd name="connsiteY28" fmla="*/ 6222831 h 6222831"/>
              <a:gd name="connsiteX29" fmla="*/ 0 w 5645426"/>
              <a:gd name="connsiteY29" fmla="*/ 6222831 h 6222831"/>
              <a:gd name="connsiteX30" fmla="*/ 0 w 5645426"/>
              <a:gd name="connsiteY30" fmla="*/ 5531405 h 6222831"/>
              <a:gd name="connsiteX31" fmla="*/ 0 w 5645426"/>
              <a:gd name="connsiteY31" fmla="*/ 5026665 h 6222831"/>
              <a:gd name="connsiteX32" fmla="*/ 0 w 5645426"/>
              <a:gd name="connsiteY32" fmla="*/ 4397467 h 6222831"/>
              <a:gd name="connsiteX33" fmla="*/ 0 w 5645426"/>
              <a:gd name="connsiteY33" fmla="*/ 3643813 h 6222831"/>
              <a:gd name="connsiteX34" fmla="*/ 0 w 5645426"/>
              <a:gd name="connsiteY34" fmla="*/ 3139073 h 6222831"/>
              <a:gd name="connsiteX35" fmla="*/ 0 w 5645426"/>
              <a:gd name="connsiteY35" fmla="*/ 2572103 h 6222831"/>
              <a:gd name="connsiteX36" fmla="*/ 0 w 5645426"/>
              <a:gd name="connsiteY36" fmla="*/ 1756221 h 6222831"/>
              <a:gd name="connsiteX37" fmla="*/ 0 w 5645426"/>
              <a:gd name="connsiteY37" fmla="*/ 1189252 h 6222831"/>
              <a:gd name="connsiteX38" fmla="*/ 0 w 5645426"/>
              <a:gd name="connsiteY38" fmla="*/ 0 h 6222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5645426" h="6222831" fill="none" extrusionOk="0">
                <a:moveTo>
                  <a:pt x="0" y="0"/>
                </a:moveTo>
                <a:cubicBezTo>
                  <a:pt x="179868" y="-21789"/>
                  <a:pt x="232436" y="12741"/>
                  <a:pt x="457907" y="0"/>
                </a:cubicBezTo>
                <a:cubicBezTo>
                  <a:pt x="683378" y="-12741"/>
                  <a:pt x="812747" y="12571"/>
                  <a:pt x="972268" y="0"/>
                </a:cubicBezTo>
                <a:cubicBezTo>
                  <a:pt x="1131789" y="-12571"/>
                  <a:pt x="1513865" y="-10497"/>
                  <a:pt x="1655992" y="0"/>
                </a:cubicBezTo>
                <a:cubicBezTo>
                  <a:pt x="1798119" y="10497"/>
                  <a:pt x="2052029" y="-21156"/>
                  <a:pt x="2339715" y="0"/>
                </a:cubicBezTo>
                <a:cubicBezTo>
                  <a:pt x="2627401" y="21156"/>
                  <a:pt x="2890803" y="9243"/>
                  <a:pt x="3079894" y="0"/>
                </a:cubicBezTo>
                <a:cubicBezTo>
                  <a:pt x="3268985" y="-9243"/>
                  <a:pt x="3461344" y="-32980"/>
                  <a:pt x="3820072" y="0"/>
                </a:cubicBezTo>
                <a:cubicBezTo>
                  <a:pt x="4178800" y="32980"/>
                  <a:pt x="4187529" y="23868"/>
                  <a:pt x="4334433" y="0"/>
                </a:cubicBezTo>
                <a:cubicBezTo>
                  <a:pt x="4481337" y="-23868"/>
                  <a:pt x="4818723" y="-21957"/>
                  <a:pt x="4961702" y="0"/>
                </a:cubicBezTo>
                <a:cubicBezTo>
                  <a:pt x="5104681" y="21957"/>
                  <a:pt x="5419854" y="29516"/>
                  <a:pt x="5645426" y="0"/>
                </a:cubicBezTo>
                <a:cubicBezTo>
                  <a:pt x="5613408" y="293412"/>
                  <a:pt x="5646952" y="429301"/>
                  <a:pt x="5645426" y="815882"/>
                </a:cubicBezTo>
                <a:cubicBezTo>
                  <a:pt x="5643900" y="1202463"/>
                  <a:pt x="5624370" y="1173777"/>
                  <a:pt x="5645426" y="1320623"/>
                </a:cubicBezTo>
                <a:cubicBezTo>
                  <a:pt x="5666482" y="1467469"/>
                  <a:pt x="5658919" y="1575181"/>
                  <a:pt x="5645426" y="1825364"/>
                </a:cubicBezTo>
                <a:cubicBezTo>
                  <a:pt x="5631933" y="2075547"/>
                  <a:pt x="5622652" y="2394292"/>
                  <a:pt x="5645426" y="2579018"/>
                </a:cubicBezTo>
                <a:cubicBezTo>
                  <a:pt x="5668200" y="2763744"/>
                  <a:pt x="5618140" y="3025773"/>
                  <a:pt x="5645426" y="3208215"/>
                </a:cubicBezTo>
                <a:cubicBezTo>
                  <a:pt x="5672712" y="3390657"/>
                  <a:pt x="5631792" y="3542000"/>
                  <a:pt x="5645426" y="3775184"/>
                </a:cubicBezTo>
                <a:cubicBezTo>
                  <a:pt x="5659060" y="4008368"/>
                  <a:pt x="5620279" y="4127920"/>
                  <a:pt x="5645426" y="4466610"/>
                </a:cubicBezTo>
                <a:cubicBezTo>
                  <a:pt x="5670573" y="4805300"/>
                  <a:pt x="5666688" y="4855989"/>
                  <a:pt x="5645426" y="5033579"/>
                </a:cubicBezTo>
                <a:cubicBezTo>
                  <a:pt x="5624164" y="5211169"/>
                  <a:pt x="5657932" y="5416114"/>
                  <a:pt x="5645426" y="5600548"/>
                </a:cubicBezTo>
                <a:cubicBezTo>
                  <a:pt x="5632920" y="5784982"/>
                  <a:pt x="5675563" y="6016432"/>
                  <a:pt x="5645426" y="6222831"/>
                </a:cubicBezTo>
                <a:cubicBezTo>
                  <a:pt x="5496457" y="6203489"/>
                  <a:pt x="5346633" y="6212425"/>
                  <a:pt x="5131065" y="6222831"/>
                </a:cubicBezTo>
                <a:cubicBezTo>
                  <a:pt x="4915497" y="6233237"/>
                  <a:pt x="4549655" y="6187587"/>
                  <a:pt x="4390887" y="6222831"/>
                </a:cubicBezTo>
                <a:cubicBezTo>
                  <a:pt x="4232119" y="6258075"/>
                  <a:pt x="4039154" y="6230345"/>
                  <a:pt x="3763617" y="6222831"/>
                </a:cubicBezTo>
                <a:cubicBezTo>
                  <a:pt x="3488080" y="6215318"/>
                  <a:pt x="3180675" y="6253526"/>
                  <a:pt x="3023439" y="6222831"/>
                </a:cubicBezTo>
                <a:cubicBezTo>
                  <a:pt x="2866203" y="6192136"/>
                  <a:pt x="2709430" y="6230326"/>
                  <a:pt x="2565532" y="6222831"/>
                </a:cubicBezTo>
                <a:cubicBezTo>
                  <a:pt x="2421634" y="6215336"/>
                  <a:pt x="2221438" y="6229402"/>
                  <a:pt x="2051171" y="6222831"/>
                </a:cubicBezTo>
                <a:cubicBezTo>
                  <a:pt x="1880904" y="6216260"/>
                  <a:pt x="1714923" y="6242297"/>
                  <a:pt x="1593265" y="6222831"/>
                </a:cubicBezTo>
                <a:cubicBezTo>
                  <a:pt x="1471607" y="6203365"/>
                  <a:pt x="1258318" y="6211545"/>
                  <a:pt x="1078904" y="6222831"/>
                </a:cubicBezTo>
                <a:cubicBezTo>
                  <a:pt x="899490" y="6234117"/>
                  <a:pt x="796675" y="6208997"/>
                  <a:pt x="564543" y="6222831"/>
                </a:cubicBezTo>
                <a:cubicBezTo>
                  <a:pt x="332411" y="6236665"/>
                  <a:pt x="245016" y="6198694"/>
                  <a:pt x="0" y="6222831"/>
                </a:cubicBezTo>
                <a:cubicBezTo>
                  <a:pt x="-26092" y="5882254"/>
                  <a:pt x="25768" y="5672968"/>
                  <a:pt x="0" y="5531405"/>
                </a:cubicBezTo>
                <a:cubicBezTo>
                  <a:pt x="-25768" y="5389842"/>
                  <a:pt x="-21459" y="5250752"/>
                  <a:pt x="0" y="5026665"/>
                </a:cubicBezTo>
                <a:cubicBezTo>
                  <a:pt x="21459" y="4802578"/>
                  <a:pt x="-1177" y="4617149"/>
                  <a:pt x="0" y="4397467"/>
                </a:cubicBezTo>
                <a:cubicBezTo>
                  <a:pt x="1177" y="4177785"/>
                  <a:pt x="-4460" y="3921440"/>
                  <a:pt x="0" y="3643813"/>
                </a:cubicBezTo>
                <a:cubicBezTo>
                  <a:pt x="4460" y="3366186"/>
                  <a:pt x="-13169" y="3355739"/>
                  <a:pt x="0" y="3139073"/>
                </a:cubicBezTo>
                <a:cubicBezTo>
                  <a:pt x="13169" y="2922407"/>
                  <a:pt x="-7163" y="2698297"/>
                  <a:pt x="0" y="2572103"/>
                </a:cubicBezTo>
                <a:cubicBezTo>
                  <a:pt x="7163" y="2445909"/>
                  <a:pt x="-40108" y="2072701"/>
                  <a:pt x="0" y="1756221"/>
                </a:cubicBezTo>
                <a:cubicBezTo>
                  <a:pt x="40108" y="1439741"/>
                  <a:pt x="16904" y="1360171"/>
                  <a:pt x="0" y="1189252"/>
                </a:cubicBezTo>
                <a:cubicBezTo>
                  <a:pt x="-16904" y="1018333"/>
                  <a:pt x="-3951" y="302981"/>
                  <a:pt x="0" y="0"/>
                </a:cubicBezTo>
                <a:close/>
              </a:path>
              <a:path w="5645426" h="6222831" stroke="0" extrusionOk="0">
                <a:moveTo>
                  <a:pt x="0" y="0"/>
                </a:moveTo>
                <a:cubicBezTo>
                  <a:pt x="234069" y="13639"/>
                  <a:pt x="367681" y="3637"/>
                  <a:pt x="627270" y="0"/>
                </a:cubicBezTo>
                <a:cubicBezTo>
                  <a:pt x="886859" y="-3637"/>
                  <a:pt x="1198174" y="-21950"/>
                  <a:pt x="1367448" y="0"/>
                </a:cubicBezTo>
                <a:cubicBezTo>
                  <a:pt x="1536722" y="21950"/>
                  <a:pt x="1761525" y="-17330"/>
                  <a:pt x="1938263" y="0"/>
                </a:cubicBezTo>
                <a:cubicBezTo>
                  <a:pt x="2115002" y="17330"/>
                  <a:pt x="2226689" y="-1786"/>
                  <a:pt x="2452624" y="0"/>
                </a:cubicBezTo>
                <a:cubicBezTo>
                  <a:pt x="2678559" y="1786"/>
                  <a:pt x="2751971" y="-8654"/>
                  <a:pt x="2966985" y="0"/>
                </a:cubicBezTo>
                <a:cubicBezTo>
                  <a:pt x="3181999" y="8654"/>
                  <a:pt x="3468065" y="2840"/>
                  <a:pt x="3594255" y="0"/>
                </a:cubicBezTo>
                <a:cubicBezTo>
                  <a:pt x="3720445" y="-2840"/>
                  <a:pt x="3957983" y="3985"/>
                  <a:pt x="4052161" y="0"/>
                </a:cubicBezTo>
                <a:cubicBezTo>
                  <a:pt x="4146339" y="-3985"/>
                  <a:pt x="4389115" y="27392"/>
                  <a:pt x="4622977" y="0"/>
                </a:cubicBezTo>
                <a:cubicBezTo>
                  <a:pt x="4856839" y="-27392"/>
                  <a:pt x="4917117" y="-5257"/>
                  <a:pt x="5080883" y="0"/>
                </a:cubicBezTo>
                <a:cubicBezTo>
                  <a:pt x="5244649" y="5257"/>
                  <a:pt x="5367920" y="14343"/>
                  <a:pt x="5645426" y="0"/>
                </a:cubicBezTo>
                <a:cubicBezTo>
                  <a:pt x="5618989" y="275423"/>
                  <a:pt x="5644786" y="633225"/>
                  <a:pt x="5645426" y="815882"/>
                </a:cubicBezTo>
                <a:cubicBezTo>
                  <a:pt x="5646066" y="998539"/>
                  <a:pt x="5640580" y="1137616"/>
                  <a:pt x="5645426" y="1320623"/>
                </a:cubicBezTo>
                <a:cubicBezTo>
                  <a:pt x="5650272" y="1503630"/>
                  <a:pt x="5633243" y="1616741"/>
                  <a:pt x="5645426" y="1825364"/>
                </a:cubicBezTo>
                <a:cubicBezTo>
                  <a:pt x="5657609" y="2033987"/>
                  <a:pt x="5644616" y="2087715"/>
                  <a:pt x="5645426" y="2330104"/>
                </a:cubicBezTo>
                <a:cubicBezTo>
                  <a:pt x="5646236" y="2572493"/>
                  <a:pt x="5662754" y="2764598"/>
                  <a:pt x="5645426" y="3083758"/>
                </a:cubicBezTo>
                <a:cubicBezTo>
                  <a:pt x="5628098" y="3402918"/>
                  <a:pt x="5643174" y="3434895"/>
                  <a:pt x="5645426" y="3712956"/>
                </a:cubicBezTo>
                <a:cubicBezTo>
                  <a:pt x="5647678" y="3991017"/>
                  <a:pt x="5624618" y="4087610"/>
                  <a:pt x="5645426" y="4342153"/>
                </a:cubicBezTo>
                <a:cubicBezTo>
                  <a:pt x="5666234" y="4596696"/>
                  <a:pt x="5641852" y="4659492"/>
                  <a:pt x="5645426" y="4909122"/>
                </a:cubicBezTo>
                <a:cubicBezTo>
                  <a:pt x="5649000" y="5158752"/>
                  <a:pt x="5583285" y="5864425"/>
                  <a:pt x="5645426" y="6222831"/>
                </a:cubicBezTo>
                <a:cubicBezTo>
                  <a:pt x="5445977" y="6227691"/>
                  <a:pt x="5292404" y="6196204"/>
                  <a:pt x="4961702" y="6222831"/>
                </a:cubicBezTo>
                <a:cubicBezTo>
                  <a:pt x="4631000" y="6249458"/>
                  <a:pt x="4484589" y="6252877"/>
                  <a:pt x="4277978" y="6222831"/>
                </a:cubicBezTo>
                <a:cubicBezTo>
                  <a:pt x="4071367" y="6192785"/>
                  <a:pt x="3938031" y="6203435"/>
                  <a:pt x="3763617" y="6222831"/>
                </a:cubicBezTo>
                <a:cubicBezTo>
                  <a:pt x="3589203" y="6242227"/>
                  <a:pt x="3459954" y="6197391"/>
                  <a:pt x="3249256" y="6222831"/>
                </a:cubicBezTo>
                <a:cubicBezTo>
                  <a:pt x="3038558" y="6248271"/>
                  <a:pt x="2747524" y="6196760"/>
                  <a:pt x="2509078" y="6222831"/>
                </a:cubicBezTo>
                <a:cubicBezTo>
                  <a:pt x="2270632" y="6248902"/>
                  <a:pt x="2159508" y="6215189"/>
                  <a:pt x="1881809" y="6222831"/>
                </a:cubicBezTo>
                <a:cubicBezTo>
                  <a:pt x="1604110" y="6230473"/>
                  <a:pt x="1439638" y="6194739"/>
                  <a:pt x="1254539" y="6222831"/>
                </a:cubicBezTo>
                <a:cubicBezTo>
                  <a:pt x="1069440" y="6250924"/>
                  <a:pt x="957939" y="6204934"/>
                  <a:pt x="796632" y="6222831"/>
                </a:cubicBezTo>
                <a:cubicBezTo>
                  <a:pt x="635325" y="6240728"/>
                  <a:pt x="250275" y="6194641"/>
                  <a:pt x="0" y="6222831"/>
                </a:cubicBezTo>
                <a:cubicBezTo>
                  <a:pt x="-26772" y="5943503"/>
                  <a:pt x="-34128" y="5864278"/>
                  <a:pt x="0" y="5531405"/>
                </a:cubicBezTo>
                <a:cubicBezTo>
                  <a:pt x="34128" y="5198532"/>
                  <a:pt x="-29175" y="5079978"/>
                  <a:pt x="0" y="4777751"/>
                </a:cubicBezTo>
                <a:cubicBezTo>
                  <a:pt x="29175" y="4475524"/>
                  <a:pt x="-18580" y="4514908"/>
                  <a:pt x="0" y="4273011"/>
                </a:cubicBezTo>
                <a:cubicBezTo>
                  <a:pt x="18580" y="4031114"/>
                  <a:pt x="-19965" y="3636861"/>
                  <a:pt x="0" y="3457128"/>
                </a:cubicBezTo>
                <a:cubicBezTo>
                  <a:pt x="19965" y="3277395"/>
                  <a:pt x="-4499" y="2983314"/>
                  <a:pt x="0" y="2765703"/>
                </a:cubicBezTo>
                <a:cubicBezTo>
                  <a:pt x="4499" y="2548092"/>
                  <a:pt x="15209" y="2195374"/>
                  <a:pt x="0" y="1949820"/>
                </a:cubicBezTo>
                <a:cubicBezTo>
                  <a:pt x="-15209" y="1704266"/>
                  <a:pt x="14865" y="1635444"/>
                  <a:pt x="0" y="1382851"/>
                </a:cubicBezTo>
                <a:cubicBezTo>
                  <a:pt x="-14865" y="1130258"/>
                  <a:pt x="-1433" y="1053147"/>
                  <a:pt x="0" y="878111"/>
                </a:cubicBezTo>
                <a:cubicBezTo>
                  <a:pt x="1433" y="703075"/>
                  <a:pt x="-30004" y="191601"/>
                  <a:pt x="0" y="0"/>
                </a:cubicBezTo>
                <a:close/>
              </a:path>
            </a:pathLst>
          </a:custGeom>
          <a:solidFill>
            <a:schemeClr val="bg1"/>
          </a:solidFill>
          <a:ln>
            <a:extLst>
              <a:ext uri="{C807C97D-BFC1-408E-A445-0C87EB9F89A2}">
                <ask:lineSketchStyleProps xmlns:ask="http://schemas.microsoft.com/office/drawing/2018/sketchyshapes" sd="4169233138">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5" name="Picture 4">
            <a:extLst>
              <a:ext uri="{FF2B5EF4-FFF2-40B4-BE49-F238E27FC236}">
                <a16:creationId xmlns:a16="http://schemas.microsoft.com/office/drawing/2014/main" id="{F702E503-BF8A-3206-6F42-0BEEC66965B3}"/>
              </a:ext>
            </a:extLst>
          </p:cNvPr>
          <p:cNvPicPr>
            <a:picLocks noChangeAspect="1"/>
          </p:cNvPicPr>
          <p:nvPr/>
        </p:nvPicPr>
        <p:blipFill rotWithShape="1">
          <a:blip r:embed="rId2"/>
          <a:srcRect l="5741" r="5373"/>
          <a:stretch/>
        </p:blipFill>
        <p:spPr>
          <a:xfrm>
            <a:off x="2888974" y="3907658"/>
            <a:ext cx="5359963" cy="2278152"/>
          </a:xfrm>
          <a:prstGeom prst="rect">
            <a:avLst/>
          </a:prstGeom>
        </p:spPr>
      </p:pic>
      <p:pic>
        <p:nvPicPr>
          <p:cNvPr id="7" name="Picture 6">
            <a:extLst>
              <a:ext uri="{FF2B5EF4-FFF2-40B4-BE49-F238E27FC236}">
                <a16:creationId xmlns:a16="http://schemas.microsoft.com/office/drawing/2014/main" id="{EDB9F258-B105-1FDE-7E92-28BD4311BC3C}"/>
              </a:ext>
            </a:extLst>
          </p:cNvPr>
          <p:cNvPicPr>
            <a:picLocks noChangeAspect="1"/>
          </p:cNvPicPr>
          <p:nvPr/>
        </p:nvPicPr>
        <p:blipFill>
          <a:blip r:embed="rId3"/>
          <a:stretch>
            <a:fillRect/>
          </a:stretch>
        </p:blipFill>
        <p:spPr>
          <a:xfrm>
            <a:off x="8598257" y="1029667"/>
            <a:ext cx="2491950" cy="1318878"/>
          </a:xfrm>
          <a:prstGeom prst="rect">
            <a:avLst/>
          </a:prstGeom>
        </p:spPr>
      </p:pic>
      <p:pic>
        <p:nvPicPr>
          <p:cNvPr id="9" name="Picture 8">
            <a:extLst>
              <a:ext uri="{FF2B5EF4-FFF2-40B4-BE49-F238E27FC236}">
                <a16:creationId xmlns:a16="http://schemas.microsoft.com/office/drawing/2014/main" id="{B57E7A3F-17AB-24B3-F3F4-2E06817DC429}"/>
              </a:ext>
            </a:extLst>
          </p:cNvPr>
          <p:cNvPicPr>
            <a:picLocks noChangeAspect="1"/>
          </p:cNvPicPr>
          <p:nvPr/>
        </p:nvPicPr>
        <p:blipFill>
          <a:blip r:embed="rId4"/>
          <a:stretch>
            <a:fillRect/>
          </a:stretch>
        </p:blipFill>
        <p:spPr>
          <a:xfrm>
            <a:off x="2952831" y="399224"/>
            <a:ext cx="5077985" cy="3443906"/>
          </a:xfrm>
          <a:prstGeom prst="rect">
            <a:avLst/>
          </a:prstGeom>
        </p:spPr>
      </p:pic>
      <p:sp>
        <p:nvSpPr>
          <p:cNvPr id="2" name="Rectangle 1">
            <a:extLst>
              <a:ext uri="{FF2B5EF4-FFF2-40B4-BE49-F238E27FC236}">
                <a16:creationId xmlns:a16="http://schemas.microsoft.com/office/drawing/2014/main" id="{E73F689E-32C1-4DCE-FB54-1ED54715BC29}"/>
              </a:ext>
            </a:extLst>
          </p:cNvPr>
          <p:cNvSpPr/>
          <p:nvPr/>
        </p:nvSpPr>
        <p:spPr>
          <a:xfrm>
            <a:off x="596118" y="6333080"/>
            <a:ext cx="1771447" cy="400110"/>
          </a:xfrm>
          <a:prstGeom prst="rect">
            <a:avLst/>
          </a:prstGeom>
        </p:spPr>
        <p:txBody>
          <a:bodyPr wrap="none">
            <a:spAutoFit/>
          </a:bodyPr>
          <a:lstStyle/>
          <a:p>
            <a:r>
              <a:rPr lang="en-GB" sz="2000" dirty="0">
                <a:latin typeface="+mj-lt"/>
                <a:cs typeface="Arial" panose="020B0604020202020204" pitchFamily="34" charset="0"/>
              </a:rPr>
              <a:t>@</a:t>
            </a:r>
            <a:r>
              <a:rPr lang="en-GB" sz="2000" dirty="0" err="1">
                <a:latin typeface="+mj-lt"/>
                <a:cs typeface="Arial" panose="020B0604020202020204" pitchFamily="34" charset="0"/>
              </a:rPr>
              <a:t>RowenaCHill</a:t>
            </a:r>
            <a:endParaRPr lang="en-GB" sz="2000" dirty="0">
              <a:latin typeface="+mj-lt"/>
              <a:cs typeface="Arial" panose="020B0604020202020204" pitchFamily="34" charset="0"/>
            </a:endParaRPr>
          </a:p>
        </p:txBody>
      </p:sp>
      <p:grpSp>
        <p:nvGrpSpPr>
          <p:cNvPr id="3" name="Group 2">
            <a:extLst>
              <a:ext uri="{FF2B5EF4-FFF2-40B4-BE49-F238E27FC236}">
                <a16:creationId xmlns:a16="http://schemas.microsoft.com/office/drawing/2014/main" id="{3CCC6AED-7D83-0D88-5FE4-4B520873F64F}"/>
              </a:ext>
            </a:extLst>
          </p:cNvPr>
          <p:cNvGrpSpPr/>
          <p:nvPr/>
        </p:nvGrpSpPr>
        <p:grpSpPr>
          <a:xfrm>
            <a:off x="-194100" y="6375232"/>
            <a:ext cx="1245920" cy="345258"/>
            <a:chOff x="-194100" y="6375232"/>
            <a:chExt cx="1245920" cy="345258"/>
          </a:xfrm>
        </p:grpSpPr>
        <p:pic>
          <p:nvPicPr>
            <p:cNvPr id="4" name="Picture 3">
              <a:extLst>
                <a:ext uri="{FF2B5EF4-FFF2-40B4-BE49-F238E27FC236}">
                  <a16:creationId xmlns:a16="http://schemas.microsoft.com/office/drawing/2014/main" id="{E97FEA96-497C-4837-0147-49A6229796F2}"/>
                </a:ext>
              </a:extLst>
            </p:cNvPr>
            <p:cNvPicPr>
              <a:picLocks noChangeAspect="1"/>
            </p:cNvPicPr>
            <p:nvPr/>
          </p:nvPicPr>
          <p:blipFill>
            <a:blip r:embed="rId5" cstate="print">
              <a:biLevel thresh="75000"/>
              <a:extLst>
                <a:ext uri="{28A0092B-C50C-407E-A947-70E740481C1C}">
                  <a14:useLocalDpi xmlns:a14="http://schemas.microsoft.com/office/drawing/2010/main" val="0"/>
                </a:ext>
              </a:extLst>
            </a:blip>
            <a:stretch>
              <a:fillRect/>
            </a:stretch>
          </p:blipFill>
          <p:spPr>
            <a:xfrm>
              <a:off x="-194100" y="6375232"/>
              <a:ext cx="1245920" cy="345258"/>
            </a:xfrm>
            <a:prstGeom prst="rect">
              <a:avLst/>
            </a:prstGeom>
          </p:spPr>
        </p:pic>
        <p:pic>
          <p:nvPicPr>
            <p:cNvPr id="6" name="Picture 5" descr="A black square with white x in it&#10;&#10;Description automatically generated">
              <a:extLst>
                <a:ext uri="{FF2B5EF4-FFF2-40B4-BE49-F238E27FC236}">
                  <a16:creationId xmlns:a16="http://schemas.microsoft.com/office/drawing/2014/main" id="{8B2934F9-F384-3309-5BCB-817245DDF9F2}"/>
                </a:ext>
              </a:extLst>
            </p:cNvPr>
            <p:cNvPicPr>
              <a:picLocks noChangeAspect="1"/>
            </p:cNvPicPr>
            <p:nvPr/>
          </p:nvPicPr>
          <p:blipFill rotWithShape="1">
            <a:blip r:embed="rId6">
              <a:extLst>
                <a:ext uri="{28A0092B-C50C-407E-A947-70E740481C1C}">
                  <a14:useLocalDpi xmlns:a14="http://schemas.microsoft.com/office/drawing/2010/main" val="0"/>
                </a:ext>
              </a:extLst>
            </a:blip>
            <a:srcRect l="38928" t="30400" r="38753" b="30069"/>
            <a:stretch/>
          </p:blipFill>
          <p:spPr>
            <a:xfrm>
              <a:off x="363634" y="6518784"/>
              <a:ext cx="130452" cy="121303"/>
            </a:xfrm>
            <a:prstGeom prst="rect">
              <a:avLst/>
            </a:prstGeom>
          </p:spPr>
        </p:pic>
      </p:grpSp>
      <p:sp>
        <p:nvSpPr>
          <p:cNvPr id="8" name="Rectangle: Rounded Corners 7">
            <a:extLst>
              <a:ext uri="{FF2B5EF4-FFF2-40B4-BE49-F238E27FC236}">
                <a16:creationId xmlns:a16="http://schemas.microsoft.com/office/drawing/2014/main" id="{0374079B-1CEB-14EE-959B-BFAC963F4AC4}"/>
              </a:ext>
            </a:extLst>
          </p:cNvPr>
          <p:cNvSpPr/>
          <p:nvPr/>
        </p:nvSpPr>
        <p:spPr>
          <a:xfrm>
            <a:off x="2952832" y="4966582"/>
            <a:ext cx="5203881" cy="486688"/>
          </a:xfrm>
          <a:custGeom>
            <a:avLst/>
            <a:gdLst>
              <a:gd name="connsiteX0" fmla="*/ 0 w 5203881"/>
              <a:gd name="connsiteY0" fmla="*/ 81116 h 486688"/>
              <a:gd name="connsiteX1" fmla="*/ 81116 w 5203881"/>
              <a:gd name="connsiteY1" fmla="*/ 0 h 486688"/>
              <a:gd name="connsiteX2" fmla="*/ 5122765 w 5203881"/>
              <a:gd name="connsiteY2" fmla="*/ 0 h 486688"/>
              <a:gd name="connsiteX3" fmla="*/ 5203881 w 5203881"/>
              <a:gd name="connsiteY3" fmla="*/ 81116 h 486688"/>
              <a:gd name="connsiteX4" fmla="*/ 5203881 w 5203881"/>
              <a:gd name="connsiteY4" fmla="*/ 405572 h 486688"/>
              <a:gd name="connsiteX5" fmla="*/ 5122765 w 5203881"/>
              <a:gd name="connsiteY5" fmla="*/ 486688 h 486688"/>
              <a:gd name="connsiteX6" fmla="*/ 81116 w 5203881"/>
              <a:gd name="connsiteY6" fmla="*/ 486688 h 486688"/>
              <a:gd name="connsiteX7" fmla="*/ 0 w 5203881"/>
              <a:gd name="connsiteY7" fmla="*/ 405572 h 486688"/>
              <a:gd name="connsiteX8" fmla="*/ 0 w 5203881"/>
              <a:gd name="connsiteY8" fmla="*/ 81116 h 486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03881" h="486688" fill="none" extrusionOk="0">
                <a:moveTo>
                  <a:pt x="0" y="81116"/>
                </a:moveTo>
                <a:cubicBezTo>
                  <a:pt x="1062" y="39299"/>
                  <a:pt x="34897" y="-7766"/>
                  <a:pt x="81116" y="0"/>
                </a:cubicBezTo>
                <a:cubicBezTo>
                  <a:pt x="1166203" y="-135620"/>
                  <a:pt x="3448414" y="-9806"/>
                  <a:pt x="5122765" y="0"/>
                </a:cubicBezTo>
                <a:cubicBezTo>
                  <a:pt x="5170147" y="5826"/>
                  <a:pt x="5209133" y="38775"/>
                  <a:pt x="5203881" y="81116"/>
                </a:cubicBezTo>
                <a:cubicBezTo>
                  <a:pt x="5229010" y="123162"/>
                  <a:pt x="5184049" y="310538"/>
                  <a:pt x="5203881" y="405572"/>
                </a:cubicBezTo>
                <a:cubicBezTo>
                  <a:pt x="5206358" y="451608"/>
                  <a:pt x="5168052" y="490246"/>
                  <a:pt x="5122765" y="486688"/>
                </a:cubicBezTo>
                <a:cubicBezTo>
                  <a:pt x="3837715" y="481427"/>
                  <a:pt x="949602" y="546700"/>
                  <a:pt x="81116" y="486688"/>
                </a:cubicBezTo>
                <a:cubicBezTo>
                  <a:pt x="35889" y="485786"/>
                  <a:pt x="3016" y="448482"/>
                  <a:pt x="0" y="405572"/>
                </a:cubicBezTo>
                <a:cubicBezTo>
                  <a:pt x="6804" y="352271"/>
                  <a:pt x="5741" y="202986"/>
                  <a:pt x="0" y="81116"/>
                </a:cubicBezTo>
                <a:close/>
              </a:path>
              <a:path w="5203881" h="486688" stroke="0" extrusionOk="0">
                <a:moveTo>
                  <a:pt x="0" y="81116"/>
                </a:moveTo>
                <a:cubicBezTo>
                  <a:pt x="509" y="32533"/>
                  <a:pt x="36498" y="4718"/>
                  <a:pt x="81116" y="0"/>
                </a:cubicBezTo>
                <a:cubicBezTo>
                  <a:pt x="1297556" y="-153171"/>
                  <a:pt x="2706632" y="-50764"/>
                  <a:pt x="5122765" y="0"/>
                </a:cubicBezTo>
                <a:cubicBezTo>
                  <a:pt x="5164012" y="-7844"/>
                  <a:pt x="5204170" y="37669"/>
                  <a:pt x="5203881" y="81116"/>
                </a:cubicBezTo>
                <a:cubicBezTo>
                  <a:pt x="5223068" y="134261"/>
                  <a:pt x="5215907" y="252326"/>
                  <a:pt x="5203881" y="405572"/>
                </a:cubicBezTo>
                <a:cubicBezTo>
                  <a:pt x="5200534" y="449557"/>
                  <a:pt x="5168198" y="487344"/>
                  <a:pt x="5122765" y="486688"/>
                </a:cubicBezTo>
                <a:cubicBezTo>
                  <a:pt x="3402703" y="348542"/>
                  <a:pt x="640135" y="330299"/>
                  <a:pt x="81116" y="486688"/>
                </a:cubicBezTo>
                <a:cubicBezTo>
                  <a:pt x="37395" y="485612"/>
                  <a:pt x="2815" y="456278"/>
                  <a:pt x="0" y="405572"/>
                </a:cubicBezTo>
                <a:cubicBezTo>
                  <a:pt x="25351" y="342196"/>
                  <a:pt x="17010" y="139564"/>
                  <a:pt x="0" y="81116"/>
                </a:cubicBezTo>
                <a:close/>
              </a:path>
            </a:pathLst>
          </a:custGeom>
          <a:solidFill>
            <a:srgbClr val="FFFF00">
              <a:alpha val="20000"/>
            </a:srgbClr>
          </a:solidFill>
          <a:ln>
            <a:noFill/>
            <a:extLst>
              <a:ext uri="{C807C97D-BFC1-408E-A445-0C87EB9F89A2}">
                <ask:lineSketchStyleProps xmlns:ask="http://schemas.microsoft.com/office/drawing/2018/sketchyshapes" sd="2421760067">
                  <a:prstGeom prst="round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472922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E13C49A-BC8D-415C-999D-D4C262BFE5F6}"/>
              </a:ext>
            </a:extLst>
          </p:cNvPr>
          <p:cNvSpPr txBox="1"/>
          <p:nvPr/>
        </p:nvSpPr>
        <p:spPr>
          <a:xfrm>
            <a:off x="3708400" y="3105834"/>
            <a:ext cx="4775200" cy="646331"/>
          </a:xfrm>
          <a:prstGeom prst="rect">
            <a:avLst/>
          </a:prstGeom>
          <a:noFill/>
        </p:spPr>
        <p:txBody>
          <a:bodyPr wrap="square" rtlCol="0">
            <a:spAutoFit/>
          </a:bodyPr>
          <a:lstStyle/>
          <a:p>
            <a:pPr algn="ctr"/>
            <a:r>
              <a:rPr lang="en-US" sz="3600" b="1" dirty="0">
                <a:cs typeface="Arial" panose="020B0604020202020204" pitchFamily="34" charset="0"/>
              </a:rPr>
              <a:t>What are fungi?</a:t>
            </a:r>
            <a:endParaRPr lang="en-GB" sz="3600" b="1" dirty="0">
              <a:cs typeface="Arial" panose="020B0604020202020204" pitchFamily="34" charset="0"/>
            </a:endParaRPr>
          </a:p>
        </p:txBody>
      </p:sp>
      <p:sp>
        <p:nvSpPr>
          <p:cNvPr id="2" name="Rectangle 1">
            <a:extLst>
              <a:ext uri="{FF2B5EF4-FFF2-40B4-BE49-F238E27FC236}">
                <a16:creationId xmlns:a16="http://schemas.microsoft.com/office/drawing/2014/main" id="{E1B46AC9-6B50-4640-0F66-B86586E2B2DB}"/>
              </a:ext>
            </a:extLst>
          </p:cNvPr>
          <p:cNvSpPr/>
          <p:nvPr/>
        </p:nvSpPr>
        <p:spPr>
          <a:xfrm>
            <a:off x="596118" y="6333080"/>
            <a:ext cx="1771447" cy="400110"/>
          </a:xfrm>
          <a:prstGeom prst="rect">
            <a:avLst/>
          </a:prstGeom>
        </p:spPr>
        <p:txBody>
          <a:bodyPr wrap="none">
            <a:spAutoFit/>
          </a:bodyPr>
          <a:lstStyle/>
          <a:p>
            <a:r>
              <a:rPr lang="en-GB" sz="2000" dirty="0">
                <a:latin typeface="+mj-lt"/>
                <a:cs typeface="Arial" panose="020B0604020202020204" pitchFamily="34" charset="0"/>
              </a:rPr>
              <a:t>@</a:t>
            </a:r>
            <a:r>
              <a:rPr lang="en-GB" sz="2000" dirty="0" err="1">
                <a:latin typeface="+mj-lt"/>
                <a:cs typeface="Arial" panose="020B0604020202020204" pitchFamily="34" charset="0"/>
              </a:rPr>
              <a:t>RowenaCHill</a:t>
            </a:r>
            <a:endParaRPr lang="en-GB" sz="2000" dirty="0">
              <a:latin typeface="+mj-lt"/>
              <a:cs typeface="Arial" panose="020B0604020202020204" pitchFamily="34" charset="0"/>
            </a:endParaRPr>
          </a:p>
        </p:txBody>
      </p:sp>
      <p:grpSp>
        <p:nvGrpSpPr>
          <p:cNvPr id="3" name="Group 2">
            <a:extLst>
              <a:ext uri="{FF2B5EF4-FFF2-40B4-BE49-F238E27FC236}">
                <a16:creationId xmlns:a16="http://schemas.microsoft.com/office/drawing/2014/main" id="{2652127F-8618-F6DD-DDAD-380E6E2FE930}"/>
              </a:ext>
            </a:extLst>
          </p:cNvPr>
          <p:cNvGrpSpPr/>
          <p:nvPr/>
        </p:nvGrpSpPr>
        <p:grpSpPr>
          <a:xfrm>
            <a:off x="-194100" y="6375232"/>
            <a:ext cx="1245920" cy="345258"/>
            <a:chOff x="-194100" y="6375232"/>
            <a:chExt cx="1245920" cy="345258"/>
          </a:xfrm>
        </p:grpSpPr>
        <p:pic>
          <p:nvPicPr>
            <p:cNvPr id="7" name="Picture 6">
              <a:extLst>
                <a:ext uri="{FF2B5EF4-FFF2-40B4-BE49-F238E27FC236}">
                  <a16:creationId xmlns:a16="http://schemas.microsoft.com/office/drawing/2014/main" id="{CCAF4E3D-97E8-C8D7-A6FE-6B8870E700DE}"/>
                </a:ext>
              </a:extLst>
            </p:cNvPr>
            <p:cNvPicPr>
              <a:picLocks noChangeAspect="1"/>
            </p:cNvPicPr>
            <p:nvPr/>
          </p:nvPicPr>
          <p:blipFill>
            <a:blip r:embed="rId2" cstate="print">
              <a:biLevel thresh="75000"/>
              <a:extLst>
                <a:ext uri="{28A0092B-C50C-407E-A947-70E740481C1C}">
                  <a14:useLocalDpi xmlns:a14="http://schemas.microsoft.com/office/drawing/2010/main" val="0"/>
                </a:ext>
              </a:extLst>
            </a:blip>
            <a:stretch>
              <a:fillRect/>
            </a:stretch>
          </p:blipFill>
          <p:spPr>
            <a:xfrm>
              <a:off x="-194100" y="6375232"/>
              <a:ext cx="1245920" cy="345258"/>
            </a:xfrm>
            <a:prstGeom prst="rect">
              <a:avLst/>
            </a:prstGeom>
          </p:spPr>
        </p:pic>
        <p:pic>
          <p:nvPicPr>
            <p:cNvPr id="8" name="Picture 7" descr="A black square with white x in it&#10;&#10;Description automatically generated">
              <a:extLst>
                <a:ext uri="{FF2B5EF4-FFF2-40B4-BE49-F238E27FC236}">
                  <a16:creationId xmlns:a16="http://schemas.microsoft.com/office/drawing/2014/main" id="{C33460BC-11CC-D2D1-EE77-7D4ADD70B1E4}"/>
                </a:ext>
              </a:extLst>
            </p:cNvPr>
            <p:cNvPicPr>
              <a:picLocks noChangeAspect="1"/>
            </p:cNvPicPr>
            <p:nvPr/>
          </p:nvPicPr>
          <p:blipFill rotWithShape="1">
            <a:blip r:embed="rId3">
              <a:extLst>
                <a:ext uri="{28A0092B-C50C-407E-A947-70E740481C1C}">
                  <a14:useLocalDpi xmlns:a14="http://schemas.microsoft.com/office/drawing/2010/main" val="0"/>
                </a:ext>
              </a:extLst>
            </a:blip>
            <a:srcRect l="38928" t="30400" r="38753" b="30069"/>
            <a:stretch/>
          </p:blipFill>
          <p:spPr>
            <a:xfrm>
              <a:off x="363634" y="6518784"/>
              <a:ext cx="130452" cy="121303"/>
            </a:xfrm>
            <a:prstGeom prst="rect">
              <a:avLst/>
            </a:prstGeom>
          </p:spPr>
        </p:pic>
      </p:grpSp>
    </p:spTree>
    <p:extLst>
      <p:ext uri="{BB962C8B-B14F-4D97-AF65-F5344CB8AC3E}">
        <p14:creationId xmlns:p14="http://schemas.microsoft.com/office/powerpoint/2010/main" val="3087446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7A1F6C9-4E9A-26EB-9327-EA246237794E}"/>
              </a:ext>
            </a:extLst>
          </p:cNvPr>
          <p:cNvSpPr txBox="1"/>
          <p:nvPr/>
        </p:nvSpPr>
        <p:spPr>
          <a:xfrm>
            <a:off x="4270934" y="2556732"/>
            <a:ext cx="7589520" cy="830997"/>
          </a:xfrm>
          <a:prstGeom prst="rect">
            <a:avLst/>
          </a:prstGeom>
          <a:noFill/>
        </p:spPr>
        <p:txBody>
          <a:bodyPr wrap="square">
            <a:spAutoFit/>
          </a:bodyPr>
          <a:lstStyle/>
          <a:p>
            <a:r>
              <a:rPr lang="en-GB" sz="2400" b="1" dirty="0"/>
              <a:t>Facts matter </a:t>
            </a:r>
            <a:r>
              <a:rPr lang="en-GB" sz="2400" dirty="0"/>
              <a:t>– governments use them (and the attention they attract) to inform policy</a:t>
            </a:r>
          </a:p>
        </p:txBody>
      </p:sp>
      <p:sp>
        <p:nvSpPr>
          <p:cNvPr id="2" name="Rectangle 1">
            <a:extLst>
              <a:ext uri="{FF2B5EF4-FFF2-40B4-BE49-F238E27FC236}">
                <a16:creationId xmlns:a16="http://schemas.microsoft.com/office/drawing/2014/main" id="{2547D83F-CCE2-C2A9-E873-12D4E095C9A9}"/>
              </a:ext>
            </a:extLst>
          </p:cNvPr>
          <p:cNvSpPr/>
          <p:nvPr/>
        </p:nvSpPr>
        <p:spPr>
          <a:xfrm>
            <a:off x="596118" y="6333080"/>
            <a:ext cx="1771447" cy="400110"/>
          </a:xfrm>
          <a:prstGeom prst="rect">
            <a:avLst/>
          </a:prstGeom>
        </p:spPr>
        <p:txBody>
          <a:bodyPr wrap="none">
            <a:spAutoFit/>
          </a:bodyPr>
          <a:lstStyle/>
          <a:p>
            <a:r>
              <a:rPr lang="en-GB" sz="2000" dirty="0">
                <a:latin typeface="+mj-lt"/>
                <a:cs typeface="Arial" panose="020B0604020202020204" pitchFamily="34" charset="0"/>
              </a:rPr>
              <a:t>@</a:t>
            </a:r>
            <a:r>
              <a:rPr lang="en-GB" sz="2000" dirty="0" err="1">
                <a:latin typeface="+mj-lt"/>
                <a:cs typeface="Arial" panose="020B0604020202020204" pitchFamily="34" charset="0"/>
              </a:rPr>
              <a:t>RowenaCHill</a:t>
            </a:r>
            <a:endParaRPr lang="en-GB" sz="2000" dirty="0">
              <a:latin typeface="+mj-lt"/>
              <a:cs typeface="Arial" panose="020B0604020202020204" pitchFamily="34" charset="0"/>
            </a:endParaRPr>
          </a:p>
        </p:txBody>
      </p:sp>
      <p:grpSp>
        <p:nvGrpSpPr>
          <p:cNvPr id="3" name="Group 2">
            <a:extLst>
              <a:ext uri="{FF2B5EF4-FFF2-40B4-BE49-F238E27FC236}">
                <a16:creationId xmlns:a16="http://schemas.microsoft.com/office/drawing/2014/main" id="{F92ACF8E-E2B7-47D6-6ECA-62D1014508CE}"/>
              </a:ext>
            </a:extLst>
          </p:cNvPr>
          <p:cNvGrpSpPr/>
          <p:nvPr/>
        </p:nvGrpSpPr>
        <p:grpSpPr>
          <a:xfrm>
            <a:off x="-194100" y="6375232"/>
            <a:ext cx="1245920" cy="345258"/>
            <a:chOff x="-194100" y="6375232"/>
            <a:chExt cx="1245920" cy="345258"/>
          </a:xfrm>
        </p:grpSpPr>
        <p:pic>
          <p:nvPicPr>
            <p:cNvPr id="6" name="Picture 5">
              <a:extLst>
                <a:ext uri="{FF2B5EF4-FFF2-40B4-BE49-F238E27FC236}">
                  <a16:creationId xmlns:a16="http://schemas.microsoft.com/office/drawing/2014/main" id="{65AC46A3-E0EB-BBA2-24C4-9B670BF90BFB}"/>
                </a:ext>
              </a:extLst>
            </p:cNvPr>
            <p:cNvPicPr>
              <a:picLocks noChangeAspect="1"/>
            </p:cNvPicPr>
            <p:nvPr/>
          </p:nvPicPr>
          <p:blipFill>
            <a:blip r:embed="rId2" cstate="print">
              <a:biLevel thresh="75000"/>
              <a:extLst>
                <a:ext uri="{28A0092B-C50C-407E-A947-70E740481C1C}">
                  <a14:useLocalDpi xmlns:a14="http://schemas.microsoft.com/office/drawing/2010/main" val="0"/>
                </a:ext>
              </a:extLst>
            </a:blip>
            <a:stretch>
              <a:fillRect/>
            </a:stretch>
          </p:blipFill>
          <p:spPr>
            <a:xfrm>
              <a:off x="-194100" y="6375232"/>
              <a:ext cx="1245920" cy="345258"/>
            </a:xfrm>
            <a:prstGeom prst="rect">
              <a:avLst/>
            </a:prstGeom>
          </p:spPr>
        </p:pic>
        <p:pic>
          <p:nvPicPr>
            <p:cNvPr id="7" name="Picture 6" descr="A black square with white x in it&#10;&#10;Description automatically generated">
              <a:extLst>
                <a:ext uri="{FF2B5EF4-FFF2-40B4-BE49-F238E27FC236}">
                  <a16:creationId xmlns:a16="http://schemas.microsoft.com/office/drawing/2014/main" id="{6DDF3A31-8C24-8C2F-779E-22A45385FF83}"/>
                </a:ext>
              </a:extLst>
            </p:cNvPr>
            <p:cNvPicPr>
              <a:picLocks noChangeAspect="1"/>
            </p:cNvPicPr>
            <p:nvPr/>
          </p:nvPicPr>
          <p:blipFill rotWithShape="1">
            <a:blip r:embed="rId3">
              <a:extLst>
                <a:ext uri="{28A0092B-C50C-407E-A947-70E740481C1C}">
                  <a14:useLocalDpi xmlns:a14="http://schemas.microsoft.com/office/drawing/2010/main" val="0"/>
                </a:ext>
              </a:extLst>
            </a:blip>
            <a:srcRect l="38928" t="30400" r="38753" b="30069"/>
            <a:stretch/>
          </p:blipFill>
          <p:spPr>
            <a:xfrm>
              <a:off x="363634" y="6518784"/>
              <a:ext cx="130452" cy="121303"/>
            </a:xfrm>
            <a:prstGeom prst="rect">
              <a:avLst/>
            </a:prstGeom>
          </p:spPr>
        </p:pic>
      </p:grpSp>
      <p:pic>
        <p:nvPicPr>
          <p:cNvPr id="11" name="Picture 10" descr="A cartoon character with glasses and a mushroom&#10;&#10;Description automatically generated">
            <a:extLst>
              <a:ext uri="{FF2B5EF4-FFF2-40B4-BE49-F238E27FC236}">
                <a16:creationId xmlns:a16="http://schemas.microsoft.com/office/drawing/2014/main" id="{B7AA67FF-FE37-85AE-5CCD-8546B35A6CA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160434" y="1417740"/>
            <a:ext cx="2547837" cy="2547837"/>
          </a:xfrm>
          <a:prstGeom prst="rect">
            <a:avLst/>
          </a:prstGeom>
        </p:spPr>
      </p:pic>
      <p:sp>
        <p:nvSpPr>
          <p:cNvPr id="9" name="Freeform: Shape 8">
            <a:extLst>
              <a:ext uri="{FF2B5EF4-FFF2-40B4-BE49-F238E27FC236}">
                <a16:creationId xmlns:a16="http://schemas.microsoft.com/office/drawing/2014/main" id="{F494F097-4979-452F-090C-5C64EE36764E}"/>
              </a:ext>
            </a:extLst>
          </p:cNvPr>
          <p:cNvSpPr/>
          <p:nvPr/>
        </p:nvSpPr>
        <p:spPr>
          <a:xfrm>
            <a:off x="438671" y="1568191"/>
            <a:ext cx="518848" cy="596470"/>
          </a:xfrm>
          <a:custGeom>
            <a:avLst/>
            <a:gdLst>
              <a:gd name="connsiteX0" fmla="*/ 200025 w 638175"/>
              <a:gd name="connsiteY0" fmla="*/ 547814 h 547814"/>
              <a:gd name="connsiteX1" fmla="*/ 200025 w 638175"/>
              <a:gd name="connsiteY1" fmla="*/ 547814 h 547814"/>
              <a:gd name="connsiteX2" fmla="*/ 57150 w 638175"/>
              <a:gd name="connsiteY2" fmla="*/ 433514 h 547814"/>
              <a:gd name="connsiteX3" fmla="*/ 28575 w 638175"/>
              <a:gd name="connsiteY3" fmla="*/ 404939 h 547814"/>
              <a:gd name="connsiteX4" fmla="*/ 19050 w 638175"/>
              <a:gd name="connsiteY4" fmla="*/ 366839 h 547814"/>
              <a:gd name="connsiteX5" fmla="*/ 0 w 638175"/>
              <a:gd name="connsiteY5" fmla="*/ 328739 h 547814"/>
              <a:gd name="connsiteX6" fmla="*/ 19050 w 638175"/>
              <a:gd name="connsiteY6" fmla="*/ 128714 h 547814"/>
              <a:gd name="connsiteX7" fmla="*/ 38100 w 638175"/>
              <a:gd name="connsiteY7" fmla="*/ 52514 h 547814"/>
              <a:gd name="connsiteX8" fmla="*/ 47625 w 638175"/>
              <a:gd name="connsiteY8" fmla="*/ 23939 h 547814"/>
              <a:gd name="connsiteX9" fmla="*/ 76200 w 638175"/>
              <a:gd name="connsiteY9" fmla="*/ 23939 h 547814"/>
              <a:gd name="connsiteX10" fmla="*/ 457200 w 638175"/>
              <a:gd name="connsiteY10" fmla="*/ 319214 h 547814"/>
              <a:gd name="connsiteX11" fmla="*/ 542925 w 638175"/>
              <a:gd name="connsiteY11" fmla="*/ 357314 h 547814"/>
              <a:gd name="connsiteX12" fmla="*/ 609600 w 638175"/>
              <a:gd name="connsiteY12" fmla="*/ 404939 h 547814"/>
              <a:gd name="connsiteX13" fmla="*/ 638175 w 638175"/>
              <a:gd name="connsiteY13" fmla="*/ 414464 h 547814"/>
              <a:gd name="connsiteX14" fmla="*/ 295275 w 638175"/>
              <a:gd name="connsiteY14" fmla="*/ 471614 h 547814"/>
              <a:gd name="connsiteX15" fmla="*/ 171450 w 638175"/>
              <a:gd name="connsiteY15" fmla="*/ 547814 h 547814"/>
              <a:gd name="connsiteX16" fmla="*/ 200025 w 638175"/>
              <a:gd name="connsiteY16" fmla="*/ 547814 h 547814"/>
              <a:gd name="connsiteX0" fmla="*/ 200025 w 621346"/>
              <a:gd name="connsiteY0" fmla="*/ 547814 h 547814"/>
              <a:gd name="connsiteX1" fmla="*/ 200025 w 621346"/>
              <a:gd name="connsiteY1" fmla="*/ 547814 h 547814"/>
              <a:gd name="connsiteX2" fmla="*/ 57150 w 621346"/>
              <a:gd name="connsiteY2" fmla="*/ 433514 h 547814"/>
              <a:gd name="connsiteX3" fmla="*/ 28575 w 621346"/>
              <a:gd name="connsiteY3" fmla="*/ 404939 h 547814"/>
              <a:gd name="connsiteX4" fmla="*/ 19050 w 621346"/>
              <a:gd name="connsiteY4" fmla="*/ 366839 h 547814"/>
              <a:gd name="connsiteX5" fmla="*/ 0 w 621346"/>
              <a:gd name="connsiteY5" fmla="*/ 328739 h 547814"/>
              <a:gd name="connsiteX6" fmla="*/ 19050 w 621346"/>
              <a:gd name="connsiteY6" fmla="*/ 128714 h 547814"/>
              <a:gd name="connsiteX7" fmla="*/ 38100 w 621346"/>
              <a:gd name="connsiteY7" fmla="*/ 52514 h 547814"/>
              <a:gd name="connsiteX8" fmla="*/ 47625 w 621346"/>
              <a:gd name="connsiteY8" fmla="*/ 23939 h 547814"/>
              <a:gd name="connsiteX9" fmla="*/ 76200 w 621346"/>
              <a:gd name="connsiteY9" fmla="*/ 23939 h 547814"/>
              <a:gd name="connsiteX10" fmla="*/ 457200 w 621346"/>
              <a:gd name="connsiteY10" fmla="*/ 319214 h 547814"/>
              <a:gd name="connsiteX11" fmla="*/ 542925 w 621346"/>
              <a:gd name="connsiteY11" fmla="*/ 357314 h 547814"/>
              <a:gd name="connsiteX12" fmla="*/ 609600 w 621346"/>
              <a:gd name="connsiteY12" fmla="*/ 404939 h 547814"/>
              <a:gd name="connsiteX13" fmla="*/ 295275 w 621346"/>
              <a:gd name="connsiteY13" fmla="*/ 471614 h 547814"/>
              <a:gd name="connsiteX14" fmla="*/ 171450 w 621346"/>
              <a:gd name="connsiteY14" fmla="*/ 547814 h 547814"/>
              <a:gd name="connsiteX15" fmla="*/ 200025 w 621346"/>
              <a:gd name="connsiteY15" fmla="*/ 547814 h 547814"/>
              <a:gd name="connsiteX0" fmla="*/ 200025 w 542933"/>
              <a:gd name="connsiteY0" fmla="*/ 547814 h 547814"/>
              <a:gd name="connsiteX1" fmla="*/ 200025 w 542933"/>
              <a:gd name="connsiteY1" fmla="*/ 547814 h 547814"/>
              <a:gd name="connsiteX2" fmla="*/ 57150 w 542933"/>
              <a:gd name="connsiteY2" fmla="*/ 433514 h 547814"/>
              <a:gd name="connsiteX3" fmla="*/ 28575 w 542933"/>
              <a:gd name="connsiteY3" fmla="*/ 404939 h 547814"/>
              <a:gd name="connsiteX4" fmla="*/ 19050 w 542933"/>
              <a:gd name="connsiteY4" fmla="*/ 366839 h 547814"/>
              <a:gd name="connsiteX5" fmla="*/ 0 w 542933"/>
              <a:gd name="connsiteY5" fmla="*/ 328739 h 547814"/>
              <a:gd name="connsiteX6" fmla="*/ 19050 w 542933"/>
              <a:gd name="connsiteY6" fmla="*/ 128714 h 547814"/>
              <a:gd name="connsiteX7" fmla="*/ 38100 w 542933"/>
              <a:gd name="connsiteY7" fmla="*/ 52514 h 547814"/>
              <a:gd name="connsiteX8" fmla="*/ 47625 w 542933"/>
              <a:gd name="connsiteY8" fmla="*/ 23939 h 547814"/>
              <a:gd name="connsiteX9" fmla="*/ 76200 w 542933"/>
              <a:gd name="connsiteY9" fmla="*/ 23939 h 547814"/>
              <a:gd name="connsiteX10" fmla="*/ 457200 w 542933"/>
              <a:gd name="connsiteY10" fmla="*/ 319214 h 547814"/>
              <a:gd name="connsiteX11" fmla="*/ 542925 w 542933"/>
              <a:gd name="connsiteY11" fmla="*/ 357314 h 547814"/>
              <a:gd name="connsiteX12" fmla="*/ 452437 w 542933"/>
              <a:gd name="connsiteY12" fmla="*/ 409701 h 547814"/>
              <a:gd name="connsiteX13" fmla="*/ 295275 w 542933"/>
              <a:gd name="connsiteY13" fmla="*/ 471614 h 547814"/>
              <a:gd name="connsiteX14" fmla="*/ 171450 w 542933"/>
              <a:gd name="connsiteY14" fmla="*/ 547814 h 547814"/>
              <a:gd name="connsiteX15" fmla="*/ 200025 w 542933"/>
              <a:gd name="connsiteY15" fmla="*/ 547814 h 547814"/>
              <a:gd name="connsiteX0" fmla="*/ 200025 w 509606"/>
              <a:gd name="connsiteY0" fmla="*/ 547814 h 547814"/>
              <a:gd name="connsiteX1" fmla="*/ 200025 w 509606"/>
              <a:gd name="connsiteY1" fmla="*/ 547814 h 547814"/>
              <a:gd name="connsiteX2" fmla="*/ 57150 w 509606"/>
              <a:gd name="connsiteY2" fmla="*/ 433514 h 547814"/>
              <a:gd name="connsiteX3" fmla="*/ 28575 w 509606"/>
              <a:gd name="connsiteY3" fmla="*/ 404939 h 547814"/>
              <a:gd name="connsiteX4" fmla="*/ 19050 w 509606"/>
              <a:gd name="connsiteY4" fmla="*/ 366839 h 547814"/>
              <a:gd name="connsiteX5" fmla="*/ 0 w 509606"/>
              <a:gd name="connsiteY5" fmla="*/ 328739 h 547814"/>
              <a:gd name="connsiteX6" fmla="*/ 19050 w 509606"/>
              <a:gd name="connsiteY6" fmla="*/ 128714 h 547814"/>
              <a:gd name="connsiteX7" fmla="*/ 38100 w 509606"/>
              <a:gd name="connsiteY7" fmla="*/ 52514 h 547814"/>
              <a:gd name="connsiteX8" fmla="*/ 47625 w 509606"/>
              <a:gd name="connsiteY8" fmla="*/ 23939 h 547814"/>
              <a:gd name="connsiteX9" fmla="*/ 76200 w 509606"/>
              <a:gd name="connsiteY9" fmla="*/ 23939 h 547814"/>
              <a:gd name="connsiteX10" fmla="*/ 457200 w 509606"/>
              <a:gd name="connsiteY10" fmla="*/ 319214 h 547814"/>
              <a:gd name="connsiteX11" fmla="*/ 509588 w 509606"/>
              <a:gd name="connsiteY11" fmla="*/ 362076 h 547814"/>
              <a:gd name="connsiteX12" fmla="*/ 452437 w 509606"/>
              <a:gd name="connsiteY12" fmla="*/ 409701 h 547814"/>
              <a:gd name="connsiteX13" fmla="*/ 295275 w 509606"/>
              <a:gd name="connsiteY13" fmla="*/ 471614 h 547814"/>
              <a:gd name="connsiteX14" fmla="*/ 171450 w 509606"/>
              <a:gd name="connsiteY14" fmla="*/ 547814 h 547814"/>
              <a:gd name="connsiteX15" fmla="*/ 200025 w 509606"/>
              <a:gd name="connsiteY15" fmla="*/ 547814 h 547814"/>
              <a:gd name="connsiteX0" fmla="*/ 200025 w 509606"/>
              <a:gd name="connsiteY0" fmla="*/ 547814 h 547814"/>
              <a:gd name="connsiteX1" fmla="*/ 200025 w 509606"/>
              <a:gd name="connsiteY1" fmla="*/ 547814 h 547814"/>
              <a:gd name="connsiteX2" fmla="*/ 57150 w 509606"/>
              <a:gd name="connsiteY2" fmla="*/ 433514 h 547814"/>
              <a:gd name="connsiteX3" fmla="*/ 28575 w 509606"/>
              <a:gd name="connsiteY3" fmla="*/ 404939 h 547814"/>
              <a:gd name="connsiteX4" fmla="*/ 19050 w 509606"/>
              <a:gd name="connsiteY4" fmla="*/ 366839 h 547814"/>
              <a:gd name="connsiteX5" fmla="*/ 0 w 509606"/>
              <a:gd name="connsiteY5" fmla="*/ 328739 h 547814"/>
              <a:gd name="connsiteX6" fmla="*/ 19050 w 509606"/>
              <a:gd name="connsiteY6" fmla="*/ 128714 h 547814"/>
              <a:gd name="connsiteX7" fmla="*/ 38100 w 509606"/>
              <a:gd name="connsiteY7" fmla="*/ 52514 h 547814"/>
              <a:gd name="connsiteX8" fmla="*/ 47625 w 509606"/>
              <a:gd name="connsiteY8" fmla="*/ 23939 h 547814"/>
              <a:gd name="connsiteX9" fmla="*/ 76200 w 509606"/>
              <a:gd name="connsiteY9" fmla="*/ 23939 h 547814"/>
              <a:gd name="connsiteX10" fmla="*/ 457200 w 509606"/>
              <a:gd name="connsiteY10" fmla="*/ 319214 h 547814"/>
              <a:gd name="connsiteX11" fmla="*/ 509588 w 509606"/>
              <a:gd name="connsiteY11" fmla="*/ 362076 h 547814"/>
              <a:gd name="connsiteX12" fmla="*/ 452437 w 509606"/>
              <a:gd name="connsiteY12" fmla="*/ 409701 h 547814"/>
              <a:gd name="connsiteX13" fmla="*/ 295275 w 509606"/>
              <a:gd name="connsiteY13" fmla="*/ 471614 h 547814"/>
              <a:gd name="connsiteX14" fmla="*/ 166687 w 509606"/>
              <a:gd name="connsiteY14" fmla="*/ 547814 h 547814"/>
              <a:gd name="connsiteX15" fmla="*/ 200025 w 509606"/>
              <a:gd name="connsiteY15" fmla="*/ 547814 h 547814"/>
              <a:gd name="connsiteX0" fmla="*/ 200025 w 509606"/>
              <a:gd name="connsiteY0" fmla="*/ 547814 h 547814"/>
              <a:gd name="connsiteX1" fmla="*/ 200025 w 509606"/>
              <a:gd name="connsiteY1" fmla="*/ 547814 h 547814"/>
              <a:gd name="connsiteX2" fmla="*/ 57150 w 509606"/>
              <a:gd name="connsiteY2" fmla="*/ 433514 h 547814"/>
              <a:gd name="connsiteX3" fmla="*/ 35719 w 509606"/>
              <a:gd name="connsiteY3" fmla="*/ 343027 h 547814"/>
              <a:gd name="connsiteX4" fmla="*/ 19050 w 509606"/>
              <a:gd name="connsiteY4" fmla="*/ 366839 h 547814"/>
              <a:gd name="connsiteX5" fmla="*/ 0 w 509606"/>
              <a:gd name="connsiteY5" fmla="*/ 328739 h 547814"/>
              <a:gd name="connsiteX6" fmla="*/ 19050 w 509606"/>
              <a:gd name="connsiteY6" fmla="*/ 128714 h 547814"/>
              <a:gd name="connsiteX7" fmla="*/ 38100 w 509606"/>
              <a:gd name="connsiteY7" fmla="*/ 52514 h 547814"/>
              <a:gd name="connsiteX8" fmla="*/ 47625 w 509606"/>
              <a:gd name="connsiteY8" fmla="*/ 23939 h 547814"/>
              <a:gd name="connsiteX9" fmla="*/ 76200 w 509606"/>
              <a:gd name="connsiteY9" fmla="*/ 23939 h 547814"/>
              <a:gd name="connsiteX10" fmla="*/ 457200 w 509606"/>
              <a:gd name="connsiteY10" fmla="*/ 319214 h 547814"/>
              <a:gd name="connsiteX11" fmla="*/ 509588 w 509606"/>
              <a:gd name="connsiteY11" fmla="*/ 362076 h 547814"/>
              <a:gd name="connsiteX12" fmla="*/ 452437 w 509606"/>
              <a:gd name="connsiteY12" fmla="*/ 409701 h 547814"/>
              <a:gd name="connsiteX13" fmla="*/ 295275 w 509606"/>
              <a:gd name="connsiteY13" fmla="*/ 471614 h 547814"/>
              <a:gd name="connsiteX14" fmla="*/ 166687 w 509606"/>
              <a:gd name="connsiteY14" fmla="*/ 547814 h 547814"/>
              <a:gd name="connsiteX15" fmla="*/ 200025 w 509606"/>
              <a:gd name="connsiteY15" fmla="*/ 547814 h 547814"/>
              <a:gd name="connsiteX0" fmla="*/ 181153 w 490734"/>
              <a:gd name="connsiteY0" fmla="*/ 547814 h 547814"/>
              <a:gd name="connsiteX1" fmla="*/ 181153 w 490734"/>
              <a:gd name="connsiteY1" fmla="*/ 547814 h 547814"/>
              <a:gd name="connsiteX2" fmla="*/ 38278 w 490734"/>
              <a:gd name="connsiteY2" fmla="*/ 433514 h 547814"/>
              <a:gd name="connsiteX3" fmla="*/ 16847 w 490734"/>
              <a:gd name="connsiteY3" fmla="*/ 343027 h 547814"/>
              <a:gd name="connsiteX4" fmla="*/ 178 w 490734"/>
              <a:gd name="connsiteY4" fmla="*/ 366839 h 547814"/>
              <a:gd name="connsiteX5" fmla="*/ 7321 w 490734"/>
              <a:gd name="connsiteY5" fmla="*/ 257302 h 547814"/>
              <a:gd name="connsiteX6" fmla="*/ 178 w 490734"/>
              <a:gd name="connsiteY6" fmla="*/ 128714 h 547814"/>
              <a:gd name="connsiteX7" fmla="*/ 19228 w 490734"/>
              <a:gd name="connsiteY7" fmla="*/ 52514 h 547814"/>
              <a:gd name="connsiteX8" fmla="*/ 28753 w 490734"/>
              <a:gd name="connsiteY8" fmla="*/ 23939 h 547814"/>
              <a:gd name="connsiteX9" fmla="*/ 57328 w 490734"/>
              <a:gd name="connsiteY9" fmla="*/ 23939 h 547814"/>
              <a:gd name="connsiteX10" fmla="*/ 438328 w 490734"/>
              <a:gd name="connsiteY10" fmla="*/ 319214 h 547814"/>
              <a:gd name="connsiteX11" fmla="*/ 490716 w 490734"/>
              <a:gd name="connsiteY11" fmla="*/ 362076 h 547814"/>
              <a:gd name="connsiteX12" fmla="*/ 433565 w 490734"/>
              <a:gd name="connsiteY12" fmla="*/ 409701 h 547814"/>
              <a:gd name="connsiteX13" fmla="*/ 276403 w 490734"/>
              <a:gd name="connsiteY13" fmla="*/ 471614 h 547814"/>
              <a:gd name="connsiteX14" fmla="*/ 147815 w 490734"/>
              <a:gd name="connsiteY14" fmla="*/ 547814 h 547814"/>
              <a:gd name="connsiteX15" fmla="*/ 181153 w 490734"/>
              <a:gd name="connsiteY15" fmla="*/ 547814 h 547814"/>
              <a:gd name="connsiteX0" fmla="*/ 183209 w 492790"/>
              <a:gd name="connsiteY0" fmla="*/ 547814 h 547814"/>
              <a:gd name="connsiteX1" fmla="*/ 183209 w 492790"/>
              <a:gd name="connsiteY1" fmla="*/ 547814 h 547814"/>
              <a:gd name="connsiteX2" fmla="*/ 40334 w 492790"/>
              <a:gd name="connsiteY2" fmla="*/ 433514 h 547814"/>
              <a:gd name="connsiteX3" fmla="*/ 18903 w 492790"/>
              <a:gd name="connsiteY3" fmla="*/ 343027 h 547814"/>
              <a:gd name="connsiteX4" fmla="*/ 2234 w 492790"/>
              <a:gd name="connsiteY4" fmla="*/ 366839 h 547814"/>
              <a:gd name="connsiteX5" fmla="*/ 2234 w 492790"/>
              <a:gd name="connsiteY5" fmla="*/ 128714 h 547814"/>
              <a:gd name="connsiteX6" fmla="*/ 21284 w 492790"/>
              <a:gd name="connsiteY6" fmla="*/ 52514 h 547814"/>
              <a:gd name="connsiteX7" fmla="*/ 30809 w 492790"/>
              <a:gd name="connsiteY7" fmla="*/ 23939 h 547814"/>
              <a:gd name="connsiteX8" fmla="*/ 59384 w 492790"/>
              <a:gd name="connsiteY8" fmla="*/ 23939 h 547814"/>
              <a:gd name="connsiteX9" fmla="*/ 440384 w 492790"/>
              <a:gd name="connsiteY9" fmla="*/ 319214 h 547814"/>
              <a:gd name="connsiteX10" fmla="*/ 492772 w 492790"/>
              <a:gd name="connsiteY10" fmla="*/ 362076 h 547814"/>
              <a:gd name="connsiteX11" fmla="*/ 435621 w 492790"/>
              <a:gd name="connsiteY11" fmla="*/ 409701 h 547814"/>
              <a:gd name="connsiteX12" fmla="*/ 278459 w 492790"/>
              <a:gd name="connsiteY12" fmla="*/ 471614 h 547814"/>
              <a:gd name="connsiteX13" fmla="*/ 149871 w 492790"/>
              <a:gd name="connsiteY13" fmla="*/ 547814 h 547814"/>
              <a:gd name="connsiteX14" fmla="*/ 183209 w 492790"/>
              <a:gd name="connsiteY14" fmla="*/ 547814 h 547814"/>
              <a:gd name="connsiteX0" fmla="*/ 184771 w 494352"/>
              <a:gd name="connsiteY0" fmla="*/ 547814 h 547814"/>
              <a:gd name="connsiteX1" fmla="*/ 184771 w 494352"/>
              <a:gd name="connsiteY1" fmla="*/ 547814 h 547814"/>
              <a:gd name="connsiteX2" fmla="*/ 41896 w 494352"/>
              <a:gd name="connsiteY2" fmla="*/ 433514 h 547814"/>
              <a:gd name="connsiteX3" fmla="*/ 20465 w 494352"/>
              <a:gd name="connsiteY3" fmla="*/ 343027 h 547814"/>
              <a:gd name="connsiteX4" fmla="*/ 1414 w 494352"/>
              <a:gd name="connsiteY4" fmla="*/ 231108 h 547814"/>
              <a:gd name="connsiteX5" fmla="*/ 3796 w 494352"/>
              <a:gd name="connsiteY5" fmla="*/ 128714 h 547814"/>
              <a:gd name="connsiteX6" fmla="*/ 22846 w 494352"/>
              <a:gd name="connsiteY6" fmla="*/ 52514 h 547814"/>
              <a:gd name="connsiteX7" fmla="*/ 32371 w 494352"/>
              <a:gd name="connsiteY7" fmla="*/ 23939 h 547814"/>
              <a:gd name="connsiteX8" fmla="*/ 60946 w 494352"/>
              <a:gd name="connsiteY8" fmla="*/ 23939 h 547814"/>
              <a:gd name="connsiteX9" fmla="*/ 441946 w 494352"/>
              <a:gd name="connsiteY9" fmla="*/ 319214 h 547814"/>
              <a:gd name="connsiteX10" fmla="*/ 494334 w 494352"/>
              <a:gd name="connsiteY10" fmla="*/ 362076 h 547814"/>
              <a:gd name="connsiteX11" fmla="*/ 437183 w 494352"/>
              <a:gd name="connsiteY11" fmla="*/ 409701 h 547814"/>
              <a:gd name="connsiteX12" fmla="*/ 280021 w 494352"/>
              <a:gd name="connsiteY12" fmla="*/ 471614 h 547814"/>
              <a:gd name="connsiteX13" fmla="*/ 151433 w 494352"/>
              <a:gd name="connsiteY13" fmla="*/ 547814 h 547814"/>
              <a:gd name="connsiteX14" fmla="*/ 184771 w 494352"/>
              <a:gd name="connsiteY14" fmla="*/ 547814 h 547814"/>
              <a:gd name="connsiteX0" fmla="*/ 194677 w 504258"/>
              <a:gd name="connsiteY0" fmla="*/ 547814 h 547814"/>
              <a:gd name="connsiteX1" fmla="*/ 194677 w 504258"/>
              <a:gd name="connsiteY1" fmla="*/ 547814 h 547814"/>
              <a:gd name="connsiteX2" fmla="*/ 51802 w 504258"/>
              <a:gd name="connsiteY2" fmla="*/ 433514 h 547814"/>
              <a:gd name="connsiteX3" fmla="*/ 1796 w 504258"/>
              <a:gd name="connsiteY3" fmla="*/ 343027 h 547814"/>
              <a:gd name="connsiteX4" fmla="*/ 11320 w 504258"/>
              <a:gd name="connsiteY4" fmla="*/ 231108 h 547814"/>
              <a:gd name="connsiteX5" fmla="*/ 13702 w 504258"/>
              <a:gd name="connsiteY5" fmla="*/ 128714 h 547814"/>
              <a:gd name="connsiteX6" fmla="*/ 32752 w 504258"/>
              <a:gd name="connsiteY6" fmla="*/ 52514 h 547814"/>
              <a:gd name="connsiteX7" fmla="*/ 42277 w 504258"/>
              <a:gd name="connsiteY7" fmla="*/ 23939 h 547814"/>
              <a:gd name="connsiteX8" fmla="*/ 70852 w 504258"/>
              <a:gd name="connsiteY8" fmla="*/ 23939 h 547814"/>
              <a:gd name="connsiteX9" fmla="*/ 451852 w 504258"/>
              <a:gd name="connsiteY9" fmla="*/ 319214 h 547814"/>
              <a:gd name="connsiteX10" fmla="*/ 504240 w 504258"/>
              <a:gd name="connsiteY10" fmla="*/ 362076 h 547814"/>
              <a:gd name="connsiteX11" fmla="*/ 447089 w 504258"/>
              <a:gd name="connsiteY11" fmla="*/ 409701 h 547814"/>
              <a:gd name="connsiteX12" fmla="*/ 289927 w 504258"/>
              <a:gd name="connsiteY12" fmla="*/ 471614 h 547814"/>
              <a:gd name="connsiteX13" fmla="*/ 161339 w 504258"/>
              <a:gd name="connsiteY13" fmla="*/ 547814 h 547814"/>
              <a:gd name="connsiteX14" fmla="*/ 194677 w 504258"/>
              <a:gd name="connsiteY14" fmla="*/ 547814 h 547814"/>
              <a:gd name="connsiteX0" fmla="*/ 186358 w 495939"/>
              <a:gd name="connsiteY0" fmla="*/ 547814 h 547814"/>
              <a:gd name="connsiteX1" fmla="*/ 186358 w 495939"/>
              <a:gd name="connsiteY1" fmla="*/ 547814 h 547814"/>
              <a:gd name="connsiteX2" fmla="*/ 43483 w 495939"/>
              <a:gd name="connsiteY2" fmla="*/ 433514 h 547814"/>
              <a:gd name="connsiteX3" fmla="*/ 3001 w 495939"/>
              <a:gd name="connsiteY3" fmla="*/ 231108 h 547814"/>
              <a:gd name="connsiteX4" fmla="*/ 5383 w 495939"/>
              <a:gd name="connsiteY4" fmla="*/ 128714 h 547814"/>
              <a:gd name="connsiteX5" fmla="*/ 24433 w 495939"/>
              <a:gd name="connsiteY5" fmla="*/ 52514 h 547814"/>
              <a:gd name="connsiteX6" fmla="*/ 33958 w 495939"/>
              <a:gd name="connsiteY6" fmla="*/ 23939 h 547814"/>
              <a:gd name="connsiteX7" fmla="*/ 62533 w 495939"/>
              <a:gd name="connsiteY7" fmla="*/ 23939 h 547814"/>
              <a:gd name="connsiteX8" fmla="*/ 443533 w 495939"/>
              <a:gd name="connsiteY8" fmla="*/ 319214 h 547814"/>
              <a:gd name="connsiteX9" fmla="*/ 495921 w 495939"/>
              <a:gd name="connsiteY9" fmla="*/ 362076 h 547814"/>
              <a:gd name="connsiteX10" fmla="*/ 438770 w 495939"/>
              <a:gd name="connsiteY10" fmla="*/ 409701 h 547814"/>
              <a:gd name="connsiteX11" fmla="*/ 281608 w 495939"/>
              <a:gd name="connsiteY11" fmla="*/ 471614 h 547814"/>
              <a:gd name="connsiteX12" fmla="*/ 153020 w 495939"/>
              <a:gd name="connsiteY12" fmla="*/ 547814 h 547814"/>
              <a:gd name="connsiteX13" fmla="*/ 186358 w 495939"/>
              <a:gd name="connsiteY13" fmla="*/ 547814 h 547814"/>
              <a:gd name="connsiteX0" fmla="*/ 181403 w 490984"/>
              <a:gd name="connsiteY0" fmla="*/ 547814 h 547814"/>
              <a:gd name="connsiteX1" fmla="*/ 181403 w 490984"/>
              <a:gd name="connsiteY1" fmla="*/ 547814 h 547814"/>
              <a:gd name="connsiteX2" fmla="*/ 38528 w 490984"/>
              <a:gd name="connsiteY2" fmla="*/ 433514 h 547814"/>
              <a:gd name="connsiteX3" fmla="*/ 428 w 490984"/>
              <a:gd name="connsiteY3" fmla="*/ 128714 h 547814"/>
              <a:gd name="connsiteX4" fmla="*/ 19478 w 490984"/>
              <a:gd name="connsiteY4" fmla="*/ 52514 h 547814"/>
              <a:gd name="connsiteX5" fmla="*/ 29003 w 490984"/>
              <a:gd name="connsiteY5" fmla="*/ 23939 h 547814"/>
              <a:gd name="connsiteX6" fmla="*/ 57578 w 490984"/>
              <a:gd name="connsiteY6" fmla="*/ 23939 h 547814"/>
              <a:gd name="connsiteX7" fmla="*/ 438578 w 490984"/>
              <a:gd name="connsiteY7" fmla="*/ 319214 h 547814"/>
              <a:gd name="connsiteX8" fmla="*/ 490966 w 490984"/>
              <a:gd name="connsiteY8" fmla="*/ 362076 h 547814"/>
              <a:gd name="connsiteX9" fmla="*/ 433815 w 490984"/>
              <a:gd name="connsiteY9" fmla="*/ 409701 h 547814"/>
              <a:gd name="connsiteX10" fmla="*/ 276653 w 490984"/>
              <a:gd name="connsiteY10" fmla="*/ 471614 h 547814"/>
              <a:gd name="connsiteX11" fmla="*/ 148065 w 490984"/>
              <a:gd name="connsiteY11" fmla="*/ 547814 h 547814"/>
              <a:gd name="connsiteX12" fmla="*/ 181403 w 490984"/>
              <a:gd name="connsiteY12" fmla="*/ 547814 h 547814"/>
              <a:gd name="connsiteX0" fmla="*/ 162317 w 471898"/>
              <a:gd name="connsiteY0" fmla="*/ 547814 h 547814"/>
              <a:gd name="connsiteX1" fmla="*/ 162317 w 471898"/>
              <a:gd name="connsiteY1" fmla="*/ 547814 h 547814"/>
              <a:gd name="connsiteX2" fmla="*/ 19442 w 471898"/>
              <a:gd name="connsiteY2" fmla="*/ 433514 h 547814"/>
              <a:gd name="connsiteX3" fmla="*/ 392 w 471898"/>
              <a:gd name="connsiteY3" fmla="*/ 52514 h 547814"/>
              <a:gd name="connsiteX4" fmla="*/ 9917 w 471898"/>
              <a:gd name="connsiteY4" fmla="*/ 23939 h 547814"/>
              <a:gd name="connsiteX5" fmla="*/ 38492 w 471898"/>
              <a:gd name="connsiteY5" fmla="*/ 23939 h 547814"/>
              <a:gd name="connsiteX6" fmla="*/ 419492 w 471898"/>
              <a:gd name="connsiteY6" fmla="*/ 319214 h 547814"/>
              <a:gd name="connsiteX7" fmla="*/ 471880 w 471898"/>
              <a:gd name="connsiteY7" fmla="*/ 362076 h 547814"/>
              <a:gd name="connsiteX8" fmla="*/ 414729 w 471898"/>
              <a:gd name="connsiteY8" fmla="*/ 409701 h 547814"/>
              <a:gd name="connsiteX9" fmla="*/ 257567 w 471898"/>
              <a:gd name="connsiteY9" fmla="*/ 471614 h 547814"/>
              <a:gd name="connsiteX10" fmla="*/ 128979 w 471898"/>
              <a:gd name="connsiteY10" fmla="*/ 547814 h 547814"/>
              <a:gd name="connsiteX11" fmla="*/ 162317 w 471898"/>
              <a:gd name="connsiteY11" fmla="*/ 547814 h 547814"/>
              <a:gd name="connsiteX0" fmla="*/ 216729 w 526310"/>
              <a:gd name="connsiteY0" fmla="*/ 546360 h 546360"/>
              <a:gd name="connsiteX1" fmla="*/ 216729 w 526310"/>
              <a:gd name="connsiteY1" fmla="*/ 546360 h 546360"/>
              <a:gd name="connsiteX2" fmla="*/ 73854 w 526310"/>
              <a:gd name="connsiteY2" fmla="*/ 432060 h 546360"/>
              <a:gd name="connsiteX3" fmla="*/ 36 w 526310"/>
              <a:gd name="connsiteY3" fmla="*/ 255848 h 546360"/>
              <a:gd name="connsiteX4" fmla="*/ 64329 w 526310"/>
              <a:gd name="connsiteY4" fmla="*/ 22485 h 546360"/>
              <a:gd name="connsiteX5" fmla="*/ 92904 w 526310"/>
              <a:gd name="connsiteY5" fmla="*/ 22485 h 546360"/>
              <a:gd name="connsiteX6" fmla="*/ 473904 w 526310"/>
              <a:gd name="connsiteY6" fmla="*/ 317760 h 546360"/>
              <a:gd name="connsiteX7" fmla="*/ 526292 w 526310"/>
              <a:gd name="connsiteY7" fmla="*/ 360622 h 546360"/>
              <a:gd name="connsiteX8" fmla="*/ 469141 w 526310"/>
              <a:gd name="connsiteY8" fmla="*/ 408247 h 546360"/>
              <a:gd name="connsiteX9" fmla="*/ 311979 w 526310"/>
              <a:gd name="connsiteY9" fmla="*/ 470160 h 546360"/>
              <a:gd name="connsiteX10" fmla="*/ 183391 w 526310"/>
              <a:gd name="connsiteY10" fmla="*/ 546360 h 546360"/>
              <a:gd name="connsiteX11" fmla="*/ 216729 w 526310"/>
              <a:gd name="connsiteY11" fmla="*/ 546360 h 546360"/>
              <a:gd name="connsiteX0" fmla="*/ 216737 w 526318"/>
              <a:gd name="connsiteY0" fmla="*/ 531916 h 531916"/>
              <a:gd name="connsiteX1" fmla="*/ 216737 w 526318"/>
              <a:gd name="connsiteY1" fmla="*/ 531916 h 531916"/>
              <a:gd name="connsiteX2" fmla="*/ 73862 w 526318"/>
              <a:gd name="connsiteY2" fmla="*/ 417616 h 531916"/>
              <a:gd name="connsiteX3" fmla="*/ 44 w 526318"/>
              <a:gd name="connsiteY3" fmla="*/ 241404 h 531916"/>
              <a:gd name="connsiteX4" fmla="*/ 64337 w 526318"/>
              <a:gd name="connsiteY4" fmla="*/ 8041 h 531916"/>
              <a:gd name="connsiteX5" fmla="*/ 145300 w 526318"/>
              <a:gd name="connsiteY5" fmla="*/ 60428 h 531916"/>
              <a:gd name="connsiteX6" fmla="*/ 473912 w 526318"/>
              <a:gd name="connsiteY6" fmla="*/ 303316 h 531916"/>
              <a:gd name="connsiteX7" fmla="*/ 526300 w 526318"/>
              <a:gd name="connsiteY7" fmla="*/ 346178 h 531916"/>
              <a:gd name="connsiteX8" fmla="*/ 469149 w 526318"/>
              <a:gd name="connsiteY8" fmla="*/ 393803 h 531916"/>
              <a:gd name="connsiteX9" fmla="*/ 311987 w 526318"/>
              <a:gd name="connsiteY9" fmla="*/ 455716 h 531916"/>
              <a:gd name="connsiteX10" fmla="*/ 183399 w 526318"/>
              <a:gd name="connsiteY10" fmla="*/ 531916 h 531916"/>
              <a:gd name="connsiteX11" fmla="*/ 216737 w 526318"/>
              <a:gd name="connsiteY11" fmla="*/ 531916 h 531916"/>
              <a:gd name="connsiteX0" fmla="*/ 218459 w 532109"/>
              <a:gd name="connsiteY0" fmla="*/ 524312 h 524312"/>
              <a:gd name="connsiteX1" fmla="*/ 218459 w 532109"/>
              <a:gd name="connsiteY1" fmla="*/ 524312 h 524312"/>
              <a:gd name="connsiteX2" fmla="*/ 75584 w 532109"/>
              <a:gd name="connsiteY2" fmla="*/ 410012 h 524312"/>
              <a:gd name="connsiteX3" fmla="*/ 1766 w 532109"/>
              <a:gd name="connsiteY3" fmla="*/ 233800 h 524312"/>
              <a:gd name="connsiteX4" fmla="*/ 66059 w 532109"/>
              <a:gd name="connsiteY4" fmla="*/ 437 h 524312"/>
              <a:gd name="connsiteX5" fmla="*/ 475634 w 532109"/>
              <a:gd name="connsiteY5" fmla="*/ 295712 h 524312"/>
              <a:gd name="connsiteX6" fmla="*/ 528022 w 532109"/>
              <a:gd name="connsiteY6" fmla="*/ 338574 h 524312"/>
              <a:gd name="connsiteX7" fmla="*/ 470871 w 532109"/>
              <a:gd name="connsiteY7" fmla="*/ 386199 h 524312"/>
              <a:gd name="connsiteX8" fmla="*/ 313709 w 532109"/>
              <a:gd name="connsiteY8" fmla="*/ 448112 h 524312"/>
              <a:gd name="connsiteX9" fmla="*/ 185121 w 532109"/>
              <a:gd name="connsiteY9" fmla="*/ 524312 h 524312"/>
              <a:gd name="connsiteX10" fmla="*/ 218459 w 532109"/>
              <a:gd name="connsiteY10" fmla="*/ 524312 h 524312"/>
              <a:gd name="connsiteX0" fmla="*/ 216829 w 530479"/>
              <a:gd name="connsiteY0" fmla="*/ 583749 h 583749"/>
              <a:gd name="connsiteX1" fmla="*/ 216829 w 530479"/>
              <a:gd name="connsiteY1" fmla="*/ 583749 h 583749"/>
              <a:gd name="connsiteX2" fmla="*/ 73954 w 530479"/>
              <a:gd name="connsiteY2" fmla="*/ 469449 h 583749"/>
              <a:gd name="connsiteX3" fmla="*/ 136 w 530479"/>
              <a:gd name="connsiteY3" fmla="*/ 293237 h 583749"/>
              <a:gd name="connsiteX4" fmla="*/ 90623 w 530479"/>
              <a:gd name="connsiteY4" fmla="*/ 343 h 583749"/>
              <a:gd name="connsiteX5" fmla="*/ 474004 w 530479"/>
              <a:gd name="connsiteY5" fmla="*/ 355149 h 583749"/>
              <a:gd name="connsiteX6" fmla="*/ 526392 w 530479"/>
              <a:gd name="connsiteY6" fmla="*/ 398011 h 583749"/>
              <a:gd name="connsiteX7" fmla="*/ 469241 w 530479"/>
              <a:gd name="connsiteY7" fmla="*/ 445636 h 583749"/>
              <a:gd name="connsiteX8" fmla="*/ 312079 w 530479"/>
              <a:gd name="connsiteY8" fmla="*/ 507549 h 583749"/>
              <a:gd name="connsiteX9" fmla="*/ 183491 w 530479"/>
              <a:gd name="connsiteY9" fmla="*/ 583749 h 583749"/>
              <a:gd name="connsiteX10" fmla="*/ 216829 w 530479"/>
              <a:gd name="connsiteY10" fmla="*/ 583749 h 583749"/>
              <a:gd name="connsiteX0" fmla="*/ 216829 w 530479"/>
              <a:gd name="connsiteY0" fmla="*/ 595914 h 595914"/>
              <a:gd name="connsiteX1" fmla="*/ 216829 w 530479"/>
              <a:gd name="connsiteY1" fmla="*/ 595914 h 595914"/>
              <a:gd name="connsiteX2" fmla="*/ 73954 w 530479"/>
              <a:gd name="connsiteY2" fmla="*/ 481614 h 595914"/>
              <a:gd name="connsiteX3" fmla="*/ 136 w 530479"/>
              <a:gd name="connsiteY3" fmla="*/ 305402 h 595914"/>
              <a:gd name="connsiteX4" fmla="*/ 90623 w 530479"/>
              <a:gd name="connsiteY4" fmla="*/ 12508 h 595914"/>
              <a:gd name="connsiteX5" fmla="*/ 474004 w 530479"/>
              <a:gd name="connsiteY5" fmla="*/ 367314 h 595914"/>
              <a:gd name="connsiteX6" fmla="*/ 526392 w 530479"/>
              <a:gd name="connsiteY6" fmla="*/ 410176 h 595914"/>
              <a:gd name="connsiteX7" fmla="*/ 469241 w 530479"/>
              <a:gd name="connsiteY7" fmla="*/ 457801 h 595914"/>
              <a:gd name="connsiteX8" fmla="*/ 312079 w 530479"/>
              <a:gd name="connsiteY8" fmla="*/ 519714 h 595914"/>
              <a:gd name="connsiteX9" fmla="*/ 183491 w 530479"/>
              <a:gd name="connsiteY9" fmla="*/ 595914 h 595914"/>
              <a:gd name="connsiteX10" fmla="*/ 216829 w 530479"/>
              <a:gd name="connsiteY10" fmla="*/ 595914 h 595914"/>
              <a:gd name="connsiteX0" fmla="*/ 216829 w 521061"/>
              <a:gd name="connsiteY0" fmla="*/ 595914 h 595914"/>
              <a:gd name="connsiteX1" fmla="*/ 216829 w 521061"/>
              <a:gd name="connsiteY1" fmla="*/ 595914 h 595914"/>
              <a:gd name="connsiteX2" fmla="*/ 73954 w 521061"/>
              <a:gd name="connsiteY2" fmla="*/ 481614 h 595914"/>
              <a:gd name="connsiteX3" fmla="*/ 136 w 521061"/>
              <a:gd name="connsiteY3" fmla="*/ 305402 h 595914"/>
              <a:gd name="connsiteX4" fmla="*/ 90623 w 521061"/>
              <a:gd name="connsiteY4" fmla="*/ 12508 h 595914"/>
              <a:gd name="connsiteX5" fmla="*/ 474004 w 521061"/>
              <a:gd name="connsiteY5" fmla="*/ 367314 h 595914"/>
              <a:gd name="connsiteX6" fmla="*/ 509724 w 521061"/>
              <a:gd name="connsiteY6" fmla="*/ 393507 h 595914"/>
              <a:gd name="connsiteX7" fmla="*/ 469241 w 521061"/>
              <a:gd name="connsiteY7" fmla="*/ 457801 h 595914"/>
              <a:gd name="connsiteX8" fmla="*/ 312079 w 521061"/>
              <a:gd name="connsiteY8" fmla="*/ 519714 h 595914"/>
              <a:gd name="connsiteX9" fmla="*/ 183491 w 521061"/>
              <a:gd name="connsiteY9" fmla="*/ 595914 h 595914"/>
              <a:gd name="connsiteX10" fmla="*/ 216829 w 521061"/>
              <a:gd name="connsiteY10" fmla="*/ 595914 h 595914"/>
              <a:gd name="connsiteX0" fmla="*/ 216829 w 525708"/>
              <a:gd name="connsiteY0" fmla="*/ 595914 h 595914"/>
              <a:gd name="connsiteX1" fmla="*/ 216829 w 525708"/>
              <a:gd name="connsiteY1" fmla="*/ 595914 h 595914"/>
              <a:gd name="connsiteX2" fmla="*/ 73954 w 525708"/>
              <a:gd name="connsiteY2" fmla="*/ 481614 h 595914"/>
              <a:gd name="connsiteX3" fmla="*/ 136 w 525708"/>
              <a:gd name="connsiteY3" fmla="*/ 305402 h 595914"/>
              <a:gd name="connsiteX4" fmla="*/ 90623 w 525708"/>
              <a:gd name="connsiteY4" fmla="*/ 12508 h 595914"/>
              <a:gd name="connsiteX5" fmla="*/ 474004 w 525708"/>
              <a:gd name="connsiteY5" fmla="*/ 367314 h 595914"/>
              <a:gd name="connsiteX6" fmla="*/ 509724 w 525708"/>
              <a:gd name="connsiteY6" fmla="*/ 393507 h 595914"/>
              <a:gd name="connsiteX7" fmla="*/ 395422 w 525708"/>
              <a:gd name="connsiteY7" fmla="*/ 488758 h 595914"/>
              <a:gd name="connsiteX8" fmla="*/ 312079 w 525708"/>
              <a:gd name="connsiteY8" fmla="*/ 519714 h 595914"/>
              <a:gd name="connsiteX9" fmla="*/ 183491 w 525708"/>
              <a:gd name="connsiteY9" fmla="*/ 595914 h 595914"/>
              <a:gd name="connsiteX10" fmla="*/ 216829 w 525708"/>
              <a:gd name="connsiteY10" fmla="*/ 595914 h 595914"/>
              <a:gd name="connsiteX0" fmla="*/ 216829 w 525708"/>
              <a:gd name="connsiteY0" fmla="*/ 595914 h 595914"/>
              <a:gd name="connsiteX1" fmla="*/ 216829 w 525708"/>
              <a:gd name="connsiteY1" fmla="*/ 595914 h 595914"/>
              <a:gd name="connsiteX2" fmla="*/ 73954 w 525708"/>
              <a:gd name="connsiteY2" fmla="*/ 481614 h 595914"/>
              <a:gd name="connsiteX3" fmla="*/ 136 w 525708"/>
              <a:gd name="connsiteY3" fmla="*/ 305402 h 595914"/>
              <a:gd name="connsiteX4" fmla="*/ 90623 w 525708"/>
              <a:gd name="connsiteY4" fmla="*/ 12508 h 595914"/>
              <a:gd name="connsiteX5" fmla="*/ 474004 w 525708"/>
              <a:gd name="connsiteY5" fmla="*/ 367314 h 595914"/>
              <a:gd name="connsiteX6" fmla="*/ 509724 w 525708"/>
              <a:gd name="connsiteY6" fmla="*/ 393507 h 595914"/>
              <a:gd name="connsiteX7" fmla="*/ 395422 w 525708"/>
              <a:gd name="connsiteY7" fmla="*/ 488758 h 595914"/>
              <a:gd name="connsiteX8" fmla="*/ 312079 w 525708"/>
              <a:gd name="connsiteY8" fmla="*/ 519714 h 595914"/>
              <a:gd name="connsiteX9" fmla="*/ 216829 w 525708"/>
              <a:gd name="connsiteY9" fmla="*/ 595914 h 595914"/>
              <a:gd name="connsiteX0" fmla="*/ 216829 w 511544"/>
              <a:gd name="connsiteY0" fmla="*/ 595914 h 595914"/>
              <a:gd name="connsiteX1" fmla="*/ 216829 w 511544"/>
              <a:gd name="connsiteY1" fmla="*/ 595914 h 595914"/>
              <a:gd name="connsiteX2" fmla="*/ 73954 w 511544"/>
              <a:gd name="connsiteY2" fmla="*/ 481614 h 595914"/>
              <a:gd name="connsiteX3" fmla="*/ 136 w 511544"/>
              <a:gd name="connsiteY3" fmla="*/ 305402 h 595914"/>
              <a:gd name="connsiteX4" fmla="*/ 90623 w 511544"/>
              <a:gd name="connsiteY4" fmla="*/ 12508 h 595914"/>
              <a:gd name="connsiteX5" fmla="*/ 474004 w 511544"/>
              <a:gd name="connsiteY5" fmla="*/ 367314 h 595914"/>
              <a:gd name="connsiteX6" fmla="*/ 509724 w 511544"/>
              <a:gd name="connsiteY6" fmla="*/ 393507 h 595914"/>
              <a:gd name="connsiteX7" fmla="*/ 395422 w 511544"/>
              <a:gd name="connsiteY7" fmla="*/ 488758 h 595914"/>
              <a:gd name="connsiteX8" fmla="*/ 312079 w 511544"/>
              <a:gd name="connsiteY8" fmla="*/ 519714 h 595914"/>
              <a:gd name="connsiteX9" fmla="*/ 216829 w 511544"/>
              <a:gd name="connsiteY9" fmla="*/ 595914 h 595914"/>
              <a:gd name="connsiteX0" fmla="*/ 216829 w 521213"/>
              <a:gd name="connsiteY0" fmla="*/ 584080 h 584080"/>
              <a:gd name="connsiteX1" fmla="*/ 216829 w 521213"/>
              <a:gd name="connsiteY1" fmla="*/ 584080 h 584080"/>
              <a:gd name="connsiteX2" fmla="*/ 73954 w 521213"/>
              <a:gd name="connsiteY2" fmla="*/ 469780 h 584080"/>
              <a:gd name="connsiteX3" fmla="*/ 136 w 521213"/>
              <a:gd name="connsiteY3" fmla="*/ 293568 h 584080"/>
              <a:gd name="connsiteX4" fmla="*/ 90623 w 521213"/>
              <a:gd name="connsiteY4" fmla="*/ 674 h 584080"/>
              <a:gd name="connsiteX5" fmla="*/ 509724 w 521213"/>
              <a:gd name="connsiteY5" fmla="*/ 381673 h 584080"/>
              <a:gd name="connsiteX6" fmla="*/ 395422 w 521213"/>
              <a:gd name="connsiteY6" fmla="*/ 476924 h 584080"/>
              <a:gd name="connsiteX7" fmla="*/ 312079 w 521213"/>
              <a:gd name="connsiteY7" fmla="*/ 507880 h 584080"/>
              <a:gd name="connsiteX8" fmla="*/ 216829 w 521213"/>
              <a:gd name="connsiteY8" fmla="*/ 584080 h 584080"/>
              <a:gd name="connsiteX0" fmla="*/ 216829 w 521213"/>
              <a:gd name="connsiteY0" fmla="*/ 598155 h 598155"/>
              <a:gd name="connsiteX1" fmla="*/ 216829 w 521213"/>
              <a:gd name="connsiteY1" fmla="*/ 598155 h 598155"/>
              <a:gd name="connsiteX2" fmla="*/ 73954 w 521213"/>
              <a:gd name="connsiteY2" fmla="*/ 483855 h 598155"/>
              <a:gd name="connsiteX3" fmla="*/ 136 w 521213"/>
              <a:gd name="connsiteY3" fmla="*/ 307643 h 598155"/>
              <a:gd name="connsiteX4" fmla="*/ 90623 w 521213"/>
              <a:gd name="connsiteY4" fmla="*/ 14749 h 598155"/>
              <a:gd name="connsiteX5" fmla="*/ 509724 w 521213"/>
              <a:gd name="connsiteY5" fmla="*/ 395748 h 598155"/>
              <a:gd name="connsiteX6" fmla="*/ 395422 w 521213"/>
              <a:gd name="connsiteY6" fmla="*/ 490999 h 598155"/>
              <a:gd name="connsiteX7" fmla="*/ 312079 w 521213"/>
              <a:gd name="connsiteY7" fmla="*/ 521955 h 598155"/>
              <a:gd name="connsiteX8" fmla="*/ 216829 w 521213"/>
              <a:gd name="connsiteY8" fmla="*/ 598155 h 598155"/>
              <a:gd name="connsiteX0" fmla="*/ 216829 w 521213"/>
              <a:gd name="connsiteY0" fmla="*/ 596470 h 596470"/>
              <a:gd name="connsiteX1" fmla="*/ 216829 w 521213"/>
              <a:gd name="connsiteY1" fmla="*/ 596470 h 596470"/>
              <a:gd name="connsiteX2" fmla="*/ 73954 w 521213"/>
              <a:gd name="connsiteY2" fmla="*/ 482170 h 596470"/>
              <a:gd name="connsiteX3" fmla="*/ 136 w 521213"/>
              <a:gd name="connsiteY3" fmla="*/ 305958 h 596470"/>
              <a:gd name="connsiteX4" fmla="*/ 90623 w 521213"/>
              <a:gd name="connsiteY4" fmla="*/ 13064 h 596470"/>
              <a:gd name="connsiteX5" fmla="*/ 509724 w 521213"/>
              <a:gd name="connsiteY5" fmla="*/ 394063 h 596470"/>
              <a:gd name="connsiteX6" fmla="*/ 395422 w 521213"/>
              <a:gd name="connsiteY6" fmla="*/ 489314 h 596470"/>
              <a:gd name="connsiteX7" fmla="*/ 312079 w 521213"/>
              <a:gd name="connsiteY7" fmla="*/ 520270 h 596470"/>
              <a:gd name="connsiteX8" fmla="*/ 216829 w 521213"/>
              <a:gd name="connsiteY8" fmla="*/ 596470 h 596470"/>
              <a:gd name="connsiteX0" fmla="*/ 216829 w 518848"/>
              <a:gd name="connsiteY0" fmla="*/ 596470 h 596470"/>
              <a:gd name="connsiteX1" fmla="*/ 216829 w 518848"/>
              <a:gd name="connsiteY1" fmla="*/ 596470 h 596470"/>
              <a:gd name="connsiteX2" fmla="*/ 73954 w 518848"/>
              <a:gd name="connsiteY2" fmla="*/ 482170 h 596470"/>
              <a:gd name="connsiteX3" fmla="*/ 136 w 518848"/>
              <a:gd name="connsiteY3" fmla="*/ 305958 h 596470"/>
              <a:gd name="connsiteX4" fmla="*/ 90623 w 518848"/>
              <a:gd name="connsiteY4" fmla="*/ 13064 h 596470"/>
              <a:gd name="connsiteX5" fmla="*/ 509724 w 518848"/>
              <a:gd name="connsiteY5" fmla="*/ 394063 h 596470"/>
              <a:gd name="connsiteX6" fmla="*/ 395422 w 518848"/>
              <a:gd name="connsiteY6" fmla="*/ 489314 h 596470"/>
              <a:gd name="connsiteX7" fmla="*/ 312079 w 518848"/>
              <a:gd name="connsiteY7" fmla="*/ 520270 h 596470"/>
              <a:gd name="connsiteX8" fmla="*/ 216829 w 518848"/>
              <a:gd name="connsiteY8" fmla="*/ 596470 h 596470"/>
              <a:gd name="connsiteX0" fmla="*/ 216829 w 518848"/>
              <a:gd name="connsiteY0" fmla="*/ 596470 h 596470"/>
              <a:gd name="connsiteX1" fmla="*/ 216829 w 518848"/>
              <a:gd name="connsiteY1" fmla="*/ 596470 h 596470"/>
              <a:gd name="connsiteX2" fmla="*/ 73954 w 518848"/>
              <a:gd name="connsiteY2" fmla="*/ 482170 h 596470"/>
              <a:gd name="connsiteX3" fmla="*/ 136 w 518848"/>
              <a:gd name="connsiteY3" fmla="*/ 305958 h 596470"/>
              <a:gd name="connsiteX4" fmla="*/ 90623 w 518848"/>
              <a:gd name="connsiteY4" fmla="*/ 13064 h 596470"/>
              <a:gd name="connsiteX5" fmla="*/ 509724 w 518848"/>
              <a:gd name="connsiteY5" fmla="*/ 394063 h 596470"/>
              <a:gd name="connsiteX6" fmla="*/ 395422 w 518848"/>
              <a:gd name="connsiteY6" fmla="*/ 489314 h 596470"/>
              <a:gd name="connsiteX7" fmla="*/ 216829 w 518848"/>
              <a:gd name="connsiteY7" fmla="*/ 596470 h 596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8848" h="596470">
                <a:moveTo>
                  <a:pt x="216829" y="596470"/>
                </a:moveTo>
                <a:lnTo>
                  <a:pt x="216829" y="596470"/>
                </a:lnTo>
                <a:cubicBezTo>
                  <a:pt x="169204" y="558370"/>
                  <a:pt x="110069" y="530589"/>
                  <a:pt x="73954" y="482170"/>
                </a:cubicBezTo>
                <a:cubicBezTo>
                  <a:pt x="37839" y="433751"/>
                  <a:pt x="-2642" y="384142"/>
                  <a:pt x="136" y="305958"/>
                </a:cubicBezTo>
                <a:cubicBezTo>
                  <a:pt x="2914" y="227774"/>
                  <a:pt x="53720" y="-64827"/>
                  <a:pt x="90623" y="13064"/>
                </a:cubicBezTo>
                <a:cubicBezTo>
                  <a:pt x="194603" y="232536"/>
                  <a:pt x="582941" y="334731"/>
                  <a:pt x="509724" y="394063"/>
                </a:cubicBezTo>
                <a:cubicBezTo>
                  <a:pt x="417649" y="468676"/>
                  <a:pt x="444238" y="455580"/>
                  <a:pt x="395422" y="489314"/>
                </a:cubicBezTo>
                <a:cubicBezTo>
                  <a:pt x="346606" y="523048"/>
                  <a:pt x="246594" y="578611"/>
                  <a:pt x="216829" y="596470"/>
                </a:cubicBezTo>
                <a:close/>
              </a:path>
            </a:pathLst>
          </a:custGeom>
          <a:solidFill>
            <a:srgbClr val="FF0000"/>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Freeform: Shape 9">
            <a:extLst>
              <a:ext uri="{FF2B5EF4-FFF2-40B4-BE49-F238E27FC236}">
                <a16:creationId xmlns:a16="http://schemas.microsoft.com/office/drawing/2014/main" id="{601EE0AF-113B-E793-C50A-4DDA45A3CA83}"/>
              </a:ext>
            </a:extLst>
          </p:cNvPr>
          <p:cNvSpPr/>
          <p:nvPr/>
        </p:nvSpPr>
        <p:spPr>
          <a:xfrm flipH="1">
            <a:off x="1855802" y="1393487"/>
            <a:ext cx="420930" cy="529927"/>
          </a:xfrm>
          <a:custGeom>
            <a:avLst/>
            <a:gdLst>
              <a:gd name="connsiteX0" fmla="*/ 200025 w 638175"/>
              <a:gd name="connsiteY0" fmla="*/ 547814 h 547814"/>
              <a:gd name="connsiteX1" fmla="*/ 200025 w 638175"/>
              <a:gd name="connsiteY1" fmla="*/ 547814 h 547814"/>
              <a:gd name="connsiteX2" fmla="*/ 57150 w 638175"/>
              <a:gd name="connsiteY2" fmla="*/ 433514 h 547814"/>
              <a:gd name="connsiteX3" fmla="*/ 28575 w 638175"/>
              <a:gd name="connsiteY3" fmla="*/ 404939 h 547814"/>
              <a:gd name="connsiteX4" fmla="*/ 19050 w 638175"/>
              <a:gd name="connsiteY4" fmla="*/ 366839 h 547814"/>
              <a:gd name="connsiteX5" fmla="*/ 0 w 638175"/>
              <a:gd name="connsiteY5" fmla="*/ 328739 h 547814"/>
              <a:gd name="connsiteX6" fmla="*/ 19050 w 638175"/>
              <a:gd name="connsiteY6" fmla="*/ 128714 h 547814"/>
              <a:gd name="connsiteX7" fmla="*/ 38100 w 638175"/>
              <a:gd name="connsiteY7" fmla="*/ 52514 h 547814"/>
              <a:gd name="connsiteX8" fmla="*/ 47625 w 638175"/>
              <a:gd name="connsiteY8" fmla="*/ 23939 h 547814"/>
              <a:gd name="connsiteX9" fmla="*/ 76200 w 638175"/>
              <a:gd name="connsiteY9" fmla="*/ 23939 h 547814"/>
              <a:gd name="connsiteX10" fmla="*/ 457200 w 638175"/>
              <a:gd name="connsiteY10" fmla="*/ 319214 h 547814"/>
              <a:gd name="connsiteX11" fmla="*/ 542925 w 638175"/>
              <a:gd name="connsiteY11" fmla="*/ 357314 h 547814"/>
              <a:gd name="connsiteX12" fmla="*/ 609600 w 638175"/>
              <a:gd name="connsiteY12" fmla="*/ 404939 h 547814"/>
              <a:gd name="connsiteX13" fmla="*/ 638175 w 638175"/>
              <a:gd name="connsiteY13" fmla="*/ 414464 h 547814"/>
              <a:gd name="connsiteX14" fmla="*/ 295275 w 638175"/>
              <a:gd name="connsiteY14" fmla="*/ 471614 h 547814"/>
              <a:gd name="connsiteX15" fmla="*/ 171450 w 638175"/>
              <a:gd name="connsiteY15" fmla="*/ 547814 h 547814"/>
              <a:gd name="connsiteX16" fmla="*/ 200025 w 638175"/>
              <a:gd name="connsiteY16" fmla="*/ 547814 h 547814"/>
              <a:gd name="connsiteX0" fmla="*/ 200025 w 621346"/>
              <a:gd name="connsiteY0" fmla="*/ 547814 h 547814"/>
              <a:gd name="connsiteX1" fmla="*/ 200025 w 621346"/>
              <a:gd name="connsiteY1" fmla="*/ 547814 h 547814"/>
              <a:gd name="connsiteX2" fmla="*/ 57150 w 621346"/>
              <a:gd name="connsiteY2" fmla="*/ 433514 h 547814"/>
              <a:gd name="connsiteX3" fmla="*/ 28575 w 621346"/>
              <a:gd name="connsiteY3" fmla="*/ 404939 h 547814"/>
              <a:gd name="connsiteX4" fmla="*/ 19050 w 621346"/>
              <a:gd name="connsiteY4" fmla="*/ 366839 h 547814"/>
              <a:gd name="connsiteX5" fmla="*/ 0 w 621346"/>
              <a:gd name="connsiteY5" fmla="*/ 328739 h 547814"/>
              <a:gd name="connsiteX6" fmla="*/ 19050 w 621346"/>
              <a:gd name="connsiteY6" fmla="*/ 128714 h 547814"/>
              <a:gd name="connsiteX7" fmla="*/ 38100 w 621346"/>
              <a:gd name="connsiteY7" fmla="*/ 52514 h 547814"/>
              <a:gd name="connsiteX8" fmla="*/ 47625 w 621346"/>
              <a:gd name="connsiteY8" fmla="*/ 23939 h 547814"/>
              <a:gd name="connsiteX9" fmla="*/ 76200 w 621346"/>
              <a:gd name="connsiteY9" fmla="*/ 23939 h 547814"/>
              <a:gd name="connsiteX10" fmla="*/ 457200 w 621346"/>
              <a:gd name="connsiteY10" fmla="*/ 319214 h 547814"/>
              <a:gd name="connsiteX11" fmla="*/ 542925 w 621346"/>
              <a:gd name="connsiteY11" fmla="*/ 357314 h 547814"/>
              <a:gd name="connsiteX12" fmla="*/ 609600 w 621346"/>
              <a:gd name="connsiteY12" fmla="*/ 404939 h 547814"/>
              <a:gd name="connsiteX13" fmla="*/ 295275 w 621346"/>
              <a:gd name="connsiteY13" fmla="*/ 471614 h 547814"/>
              <a:gd name="connsiteX14" fmla="*/ 171450 w 621346"/>
              <a:gd name="connsiteY14" fmla="*/ 547814 h 547814"/>
              <a:gd name="connsiteX15" fmla="*/ 200025 w 621346"/>
              <a:gd name="connsiteY15" fmla="*/ 547814 h 547814"/>
              <a:gd name="connsiteX0" fmla="*/ 200025 w 542933"/>
              <a:gd name="connsiteY0" fmla="*/ 547814 h 547814"/>
              <a:gd name="connsiteX1" fmla="*/ 200025 w 542933"/>
              <a:gd name="connsiteY1" fmla="*/ 547814 h 547814"/>
              <a:gd name="connsiteX2" fmla="*/ 57150 w 542933"/>
              <a:gd name="connsiteY2" fmla="*/ 433514 h 547814"/>
              <a:gd name="connsiteX3" fmla="*/ 28575 w 542933"/>
              <a:gd name="connsiteY3" fmla="*/ 404939 h 547814"/>
              <a:gd name="connsiteX4" fmla="*/ 19050 w 542933"/>
              <a:gd name="connsiteY4" fmla="*/ 366839 h 547814"/>
              <a:gd name="connsiteX5" fmla="*/ 0 w 542933"/>
              <a:gd name="connsiteY5" fmla="*/ 328739 h 547814"/>
              <a:gd name="connsiteX6" fmla="*/ 19050 w 542933"/>
              <a:gd name="connsiteY6" fmla="*/ 128714 h 547814"/>
              <a:gd name="connsiteX7" fmla="*/ 38100 w 542933"/>
              <a:gd name="connsiteY7" fmla="*/ 52514 h 547814"/>
              <a:gd name="connsiteX8" fmla="*/ 47625 w 542933"/>
              <a:gd name="connsiteY8" fmla="*/ 23939 h 547814"/>
              <a:gd name="connsiteX9" fmla="*/ 76200 w 542933"/>
              <a:gd name="connsiteY9" fmla="*/ 23939 h 547814"/>
              <a:gd name="connsiteX10" fmla="*/ 457200 w 542933"/>
              <a:gd name="connsiteY10" fmla="*/ 319214 h 547814"/>
              <a:gd name="connsiteX11" fmla="*/ 542925 w 542933"/>
              <a:gd name="connsiteY11" fmla="*/ 357314 h 547814"/>
              <a:gd name="connsiteX12" fmla="*/ 452437 w 542933"/>
              <a:gd name="connsiteY12" fmla="*/ 409701 h 547814"/>
              <a:gd name="connsiteX13" fmla="*/ 295275 w 542933"/>
              <a:gd name="connsiteY13" fmla="*/ 471614 h 547814"/>
              <a:gd name="connsiteX14" fmla="*/ 171450 w 542933"/>
              <a:gd name="connsiteY14" fmla="*/ 547814 h 547814"/>
              <a:gd name="connsiteX15" fmla="*/ 200025 w 542933"/>
              <a:gd name="connsiteY15" fmla="*/ 547814 h 547814"/>
              <a:gd name="connsiteX0" fmla="*/ 200025 w 509606"/>
              <a:gd name="connsiteY0" fmla="*/ 547814 h 547814"/>
              <a:gd name="connsiteX1" fmla="*/ 200025 w 509606"/>
              <a:gd name="connsiteY1" fmla="*/ 547814 h 547814"/>
              <a:gd name="connsiteX2" fmla="*/ 57150 w 509606"/>
              <a:gd name="connsiteY2" fmla="*/ 433514 h 547814"/>
              <a:gd name="connsiteX3" fmla="*/ 28575 w 509606"/>
              <a:gd name="connsiteY3" fmla="*/ 404939 h 547814"/>
              <a:gd name="connsiteX4" fmla="*/ 19050 w 509606"/>
              <a:gd name="connsiteY4" fmla="*/ 366839 h 547814"/>
              <a:gd name="connsiteX5" fmla="*/ 0 w 509606"/>
              <a:gd name="connsiteY5" fmla="*/ 328739 h 547814"/>
              <a:gd name="connsiteX6" fmla="*/ 19050 w 509606"/>
              <a:gd name="connsiteY6" fmla="*/ 128714 h 547814"/>
              <a:gd name="connsiteX7" fmla="*/ 38100 w 509606"/>
              <a:gd name="connsiteY7" fmla="*/ 52514 h 547814"/>
              <a:gd name="connsiteX8" fmla="*/ 47625 w 509606"/>
              <a:gd name="connsiteY8" fmla="*/ 23939 h 547814"/>
              <a:gd name="connsiteX9" fmla="*/ 76200 w 509606"/>
              <a:gd name="connsiteY9" fmla="*/ 23939 h 547814"/>
              <a:gd name="connsiteX10" fmla="*/ 457200 w 509606"/>
              <a:gd name="connsiteY10" fmla="*/ 319214 h 547814"/>
              <a:gd name="connsiteX11" fmla="*/ 509588 w 509606"/>
              <a:gd name="connsiteY11" fmla="*/ 362076 h 547814"/>
              <a:gd name="connsiteX12" fmla="*/ 452437 w 509606"/>
              <a:gd name="connsiteY12" fmla="*/ 409701 h 547814"/>
              <a:gd name="connsiteX13" fmla="*/ 295275 w 509606"/>
              <a:gd name="connsiteY13" fmla="*/ 471614 h 547814"/>
              <a:gd name="connsiteX14" fmla="*/ 171450 w 509606"/>
              <a:gd name="connsiteY14" fmla="*/ 547814 h 547814"/>
              <a:gd name="connsiteX15" fmla="*/ 200025 w 509606"/>
              <a:gd name="connsiteY15" fmla="*/ 547814 h 547814"/>
              <a:gd name="connsiteX0" fmla="*/ 200025 w 509606"/>
              <a:gd name="connsiteY0" fmla="*/ 547814 h 547814"/>
              <a:gd name="connsiteX1" fmla="*/ 200025 w 509606"/>
              <a:gd name="connsiteY1" fmla="*/ 547814 h 547814"/>
              <a:gd name="connsiteX2" fmla="*/ 57150 w 509606"/>
              <a:gd name="connsiteY2" fmla="*/ 433514 h 547814"/>
              <a:gd name="connsiteX3" fmla="*/ 28575 w 509606"/>
              <a:gd name="connsiteY3" fmla="*/ 404939 h 547814"/>
              <a:gd name="connsiteX4" fmla="*/ 19050 w 509606"/>
              <a:gd name="connsiteY4" fmla="*/ 366839 h 547814"/>
              <a:gd name="connsiteX5" fmla="*/ 0 w 509606"/>
              <a:gd name="connsiteY5" fmla="*/ 328739 h 547814"/>
              <a:gd name="connsiteX6" fmla="*/ 19050 w 509606"/>
              <a:gd name="connsiteY6" fmla="*/ 128714 h 547814"/>
              <a:gd name="connsiteX7" fmla="*/ 38100 w 509606"/>
              <a:gd name="connsiteY7" fmla="*/ 52514 h 547814"/>
              <a:gd name="connsiteX8" fmla="*/ 47625 w 509606"/>
              <a:gd name="connsiteY8" fmla="*/ 23939 h 547814"/>
              <a:gd name="connsiteX9" fmla="*/ 76200 w 509606"/>
              <a:gd name="connsiteY9" fmla="*/ 23939 h 547814"/>
              <a:gd name="connsiteX10" fmla="*/ 457200 w 509606"/>
              <a:gd name="connsiteY10" fmla="*/ 319214 h 547814"/>
              <a:gd name="connsiteX11" fmla="*/ 509588 w 509606"/>
              <a:gd name="connsiteY11" fmla="*/ 362076 h 547814"/>
              <a:gd name="connsiteX12" fmla="*/ 452437 w 509606"/>
              <a:gd name="connsiteY12" fmla="*/ 409701 h 547814"/>
              <a:gd name="connsiteX13" fmla="*/ 295275 w 509606"/>
              <a:gd name="connsiteY13" fmla="*/ 471614 h 547814"/>
              <a:gd name="connsiteX14" fmla="*/ 166687 w 509606"/>
              <a:gd name="connsiteY14" fmla="*/ 547814 h 547814"/>
              <a:gd name="connsiteX15" fmla="*/ 200025 w 509606"/>
              <a:gd name="connsiteY15" fmla="*/ 547814 h 547814"/>
              <a:gd name="connsiteX0" fmla="*/ 200025 w 509606"/>
              <a:gd name="connsiteY0" fmla="*/ 547814 h 547814"/>
              <a:gd name="connsiteX1" fmla="*/ 200025 w 509606"/>
              <a:gd name="connsiteY1" fmla="*/ 547814 h 547814"/>
              <a:gd name="connsiteX2" fmla="*/ 57150 w 509606"/>
              <a:gd name="connsiteY2" fmla="*/ 433514 h 547814"/>
              <a:gd name="connsiteX3" fmla="*/ 35719 w 509606"/>
              <a:gd name="connsiteY3" fmla="*/ 343027 h 547814"/>
              <a:gd name="connsiteX4" fmla="*/ 19050 w 509606"/>
              <a:gd name="connsiteY4" fmla="*/ 366839 h 547814"/>
              <a:gd name="connsiteX5" fmla="*/ 0 w 509606"/>
              <a:gd name="connsiteY5" fmla="*/ 328739 h 547814"/>
              <a:gd name="connsiteX6" fmla="*/ 19050 w 509606"/>
              <a:gd name="connsiteY6" fmla="*/ 128714 h 547814"/>
              <a:gd name="connsiteX7" fmla="*/ 38100 w 509606"/>
              <a:gd name="connsiteY7" fmla="*/ 52514 h 547814"/>
              <a:gd name="connsiteX8" fmla="*/ 47625 w 509606"/>
              <a:gd name="connsiteY8" fmla="*/ 23939 h 547814"/>
              <a:gd name="connsiteX9" fmla="*/ 76200 w 509606"/>
              <a:gd name="connsiteY9" fmla="*/ 23939 h 547814"/>
              <a:gd name="connsiteX10" fmla="*/ 457200 w 509606"/>
              <a:gd name="connsiteY10" fmla="*/ 319214 h 547814"/>
              <a:gd name="connsiteX11" fmla="*/ 509588 w 509606"/>
              <a:gd name="connsiteY11" fmla="*/ 362076 h 547814"/>
              <a:gd name="connsiteX12" fmla="*/ 452437 w 509606"/>
              <a:gd name="connsiteY12" fmla="*/ 409701 h 547814"/>
              <a:gd name="connsiteX13" fmla="*/ 295275 w 509606"/>
              <a:gd name="connsiteY13" fmla="*/ 471614 h 547814"/>
              <a:gd name="connsiteX14" fmla="*/ 166687 w 509606"/>
              <a:gd name="connsiteY14" fmla="*/ 547814 h 547814"/>
              <a:gd name="connsiteX15" fmla="*/ 200025 w 509606"/>
              <a:gd name="connsiteY15" fmla="*/ 547814 h 547814"/>
              <a:gd name="connsiteX0" fmla="*/ 181153 w 490734"/>
              <a:gd name="connsiteY0" fmla="*/ 547814 h 547814"/>
              <a:gd name="connsiteX1" fmla="*/ 181153 w 490734"/>
              <a:gd name="connsiteY1" fmla="*/ 547814 h 547814"/>
              <a:gd name="connsiteX2" fmla="*/ 38278 w 490734"/>
              <a:gd name="connsiteY2" fmla="*/ 433514 h 547814"/>
              <a:gd name="connsiteX3" fmla="*/ 16847 w 490734"/>
              <a:gd name="connsiteY3" fmla="*/ 343027 h 547814"/>
              <a:gd name="connsiteX4" fmla="*/ 178 w 490734"/>
              <a:gd name="connsiteY4" fmla="*/ 366839 h 547814"/>
              <a:gd name="connsiteX5" fmla="*/ 7321 w 490734"/>
              <a:gd name="connsiteY5" fmla="*/ 257302 h 547814"/>
              <a:gd name="connsiteX6" fmla="*/ 178 w 490734"/>
              <a:gd name="connsiteY6" fmla="*/ 128714 h 547814"/>
              <a:gd name="connsiteX7" fmla="*/ 19228 w 490734"/>
              <a:gd name="connsiteY7" fmla="*/ 52514 h 547814"/>
              <a:gd name="connsiteX8" fmla="*/ 28753 w 490734"/>
              <a:gd name="connsiteY8" fmla="*/ 23939 h 547814"/>
              <a:gd name="connsiteX9" fmla="*/ 57328 w 490734"/>
              <a:gd name="connsiteY9" fmla="*/ 23939 h 547814"/>
              <a:gd name="connsiteX10" fmla="*/ 438328 w 490734"/>
              <a:gd name="connsiteY10" fmla="*/ 319214 h 547814"/>
              <a:gd name="connsiteX11" fmla="*/ 490716 w 490734"/>
              <a:gd name="connsiteY11" fmla="*/ 362076 h 547814"/>
              <a:gd name="connsiteX12" fmla="*/ 433565 w 490734"/>
              <a:gd name="connsiteY12" fmla="*/ 409701 h 547814"/>
              <a:gd name="connsiteX13" fmla="*/ 276403 w 490734"/>
              <a:gd name="connsiteY13" fmla="*/ 471614 h 547814"/>
              <a:gd name="connsiteX14" fmla="*/ 147815 w 490734"/>
              <a:gd name="connsiteY14" fmla="*/ 547814 h 547814"/>
              <a:gd name="connsiteX15" fmla="*/ 181153 w 490734"/>
              <a:gd name="connsiteY15" fmla="*/ 547814 h 547814"/>
              <a:gd name="connsiteX0" fmla="*/ 183209 w 492790"/>
              <a:gd name="connsiteY0" fmla="*/ 547814 h 547814"/>
              <a:gd name="connsiteX1" fmla="*/ 183209 w 492790"/>
              <a:gd name="connsiteY1" fmla="*/ 547814 h 547814"/>
              <a:gd name="connsiteX2" fmla="*/ 40334 w 492790"/>
              <a:gd name="connsiteY2" fmla="*/ 433514 h 547814"/>
              <a:gd name="connsiteX3" fmla="*/ 18903 w 492790"/>
              <a:gd name="connsiteY3" fmla="*/ 343027 h 547814"/>
              <a:gd name="connsiteX4" fmla="*/ 2234 w 492790"/>
              <a:gd name="connsiteY4" fmla="*/ 366839 h 547814"/>
              <a:gd name="connsiteX5" fmla="*/ 2234 w 492790"/>
              <a:gd name="connsiteY5" fmla="*/ 128714 h 547814"/>
              <a:gd name="connsiteX6" fmla="*/ 21284 w 492790"/>
              <a:gd name="connsiteY6" fmla="*/ 52514 h 547814"/>
              <a:gd name="connsiteX7" fmla="*/ 30809 w 492790"/>
              <a:gd name="connsiteY7" fmla="*/ 23939 h 547814"/>
              <a:gd name="connsiteX8" fmla="*/ 59384 w 492790"/>
              <a:gd name="connsiteY8" fmla="*/ 23939 h 547814"/>
              <a:gd name="connsiteX9" fmla="*/ 440384 w 492790"/>
              <a:gd name="connsiteY9" fmla="*/ 319214 h 547814"/>
              <a:gd name="connsiteX10" fmla="*/ 492772 w 492790"/>
              <a:gd name="connsiteY10" fmla="*/ 362076 h 547814"/>
              <a:gd name="connsiteX11" fmla="*/ 435621 w 492790"/>
              <a:gd name="connsiteY11" fmla="*/ 409701 h 547814"/>
              <a:gd name="connsiteX12" fmla="*/ 278459 w 492790"/>
              <a:gd name="connsiteY12" fmla="*/ 471614 h 547814"/>
              <a:gd name="connsiteX13" fmla="*/ 149871 w 492790"/>
              <a:gd name="connsiteY13" fmla="*/ 547814 h 547814"/>
              <a:gd name="connsiteX14" fmla="*/ 183209 w 492790"/>
              <a:gd name="connsiteY14" fmla="*/ 547814 h 547814"/>
              <a:gd name="connsiteX0" fmla="*/ 184771 w 494352"/>
              <a:gd name="connsiteY0" fmla="*/ 547814 h 547814"/>
              <a:gd name="connsiteX1" fmla="*/ 184771 w 494352"/>
              <a:gd name="connsiteY1" fmla="*/ 547814 h 547814"/>
              <a:gd name="connsiteX2" fmla="*/ 41896 w 494352"/>
              <a:gd name="connsiteY2" fmla="*/ 433514 h 547814"/>
              <a:gd name="connsiteX3" fmla="*/ 20465 w 494352"/>
              <a:gd name="connsiteY3" fmla="*/ 343027 h 547814"/>
              <a:gd name="connsiteX4" fmla="*/ 1414 w 494352"/>
              <a:gd name="connsiteY4" fmla="*/ 231108 h 547814"/>
              <a:gd name="connsiteX5" fmla="*/ 3796 w 494352"/>
              <a:gd name="connsiteY5" fmla="*/ 128714 h 547814"/>
              <a:gd name="connsiteX6" fmla="*/ 22846 w 494352"/>
              <a:gd name="connsiteY6" fmla="*/ 52514 h 547814"/>
              <a:gd name="connsiteX7" fmla="*/ 32371 w 494352"/>
              <a:gd name="connsiteY7" fmla="*/ 23939 h 547814"/>
              <a:gd name="connsiteX8" fmla="*/ 60946 w 494352"/>
              <a:gd name="connsiteY8" fmla="*/ 23939 h 547814"/>
              <a:gd name="connsiteX9" fmla="*/ 441946 w 494352"/>
              <a:gd name="connsiteY9" fmla="*/ 319214 h 547814"/>
              <a:gd name="connsiteX10" fmla="*/ 494334 w 494352"/>
              <a:gd name="connsiteY10" fmla="*/ 362076 h 547814"/>
              <a:gd name="connsiteX11" fmla="*/ 437183 w 494352"/>
              <a:gd name="connsiteY11" fmla="*/ 409701 h 547814"/>
              <a:gd name="connsiteX12" fmla="*/ 280021 w 494352"/>
              <a:gd name="connsiteY12" fmla="*/ 471614 h 547814"/>
              <a:gd name="connsiteX13" fmla="*/ 151433 w 494352"/>
              <a:gd name="connsiteY13" fmla="*/ 547814 h 547814"/>
              <a:gd name="connsiteX14" fmla="*/ 184771 w 494352"/>
              <a:gd name="connsiteY14" fmla="*/ 547814 h 547814"/>
              <a:gd name="connsiteX0" fmla="*/ 194677 w 504258"/>
              <a:gd name="connsiteY0" fmla="*/ 547814 h 547814"/>
              <a:gd name="connsiteX1" fmla="*/ 194677 w 504258"/>
              <a:gd name="connsiteY1" fmla="*/ 547814 h 547814"/>
              <a:gd name="connsiteX2" fmla="*/ 51802 w 504258"/>
              <a:gd name="connsiteY2" fmla="*/ 433514 h 547814"/>
              <a:gd name="connsiteX3" fmla="*/ 1796 w 504258"/>
              <a:gd name="connsiteY3" fmla="*/ 343027 h 547814"/>
              <a:gd name="connsiteX4" fmla="*/ 11320 w 504258"/>
              <a:gd name="connsiteY4" fmla="*/ 231108 h 547814"/>
              <a:gd name="connsiteX5" fmla="*/ 13702 w 504258"/>
              <a:gd name="connsiteY5" fmla="*/ 128714 h 547814"/>
              <a:gd name="connsiteX6" fmla="*/ 32752 w 504258"/>
              <a:gd name="connsiteY6" fmla="*/ 52514 h 547814"/>
              <a:gd name="connsiteX7" fmla="*/ 42277 w 504258"/>
              <a:gd name="connsiteY7" fmla="*/ 23939 h 547814"/>
              <a:gd name="connsiteX8" fmla="*/ 70852 w 504258"/>
              <a:gd name="connsiteY8" fmla="*/ 23939 h 547814"/>
              <a:gd name="connsiteX9" fmla="*/ 451852 w 504258"/>
              <a:gd name="connsiteY9" fmla="*/ 319214 h 547814"/>
              <a:gd name="connsiteX10" fmla="*/ 504240 w 504258"/>
              <a:gd name="connsiteY10" fmla="*/ 362076 h 547814"/>
              <a:gd name="connsiteX11" fmla="*/ 447089 w 504258"/>
              <a:gd name="connsiteY11" fmla="*/ 409701 h 547814"/>
              <a:gd name="connsiteX12" fmla="*/ 289927 w 504258"/>
              <a:gd name="connsiteY12" fmla="*/ 471614 h 547814"/>
              <a:gd name="connsiteX13" fmla="*/ 161339 w 504258"/>
              <a:gd name="connsiteY13" fmla="*/ 547814 h 547814"/>
              <a:gd name="connsiteX14" fmla="*/ 194677 w 504258"/>
              <a:gd name="connsiteY14" fmla="*/ 547814 h 547814"/>
              <a:gd name="connsiteX0" fmla="*/ 186358 w 495939"/>
              <a:gd name="connsiteY0" fmla="*/ 547814 h 547814"/>
              <a:gd name="connsiteX1" fmla="*/ 186358 w 495939"/>
              <a:gd name="connsiteY1" fmla="*/ 547814 h 547814"/>
              <a:gd name="connsiteX2" fmla="*/ 43483 w 495939"/>
              <a:gd name="connsiteY2" fmla="*/ 433514 h 547814"/>
              <a:gd name="connsiteX3" fmla="*/ 3001 w 495939"/>
              <a:gd name="connsiteY3" fmla="*/ 231108 h 547814"/>
              <a:gd name="connsiteX4" fmla="*/ 5383 w 495939"/>
              <a:gd name="connsiteY4" fmla="*/ 128714 h 547814"/>
              <a:gd name="connsiteX5" fmla="*/ 24433 w 495939"/>
              <a:gd name="connsiteY5" fmla="*/ 52514 h 547814"/>
              <a:gd name="connsiteX6" fmla="*/ 33958 w 495939"/>
              <a:gd name="connsiteY6" fmla="*/ 23939 h 547814"/>
              <a:gd name="connsiteX7" fmla="*/ 62533 w 495939"/>
              <a:gd name="connsiteY7" fmla="*/ 23939 h 547814"/>
              <a:gd name="connsiteX8" fmla="*/ 443533 w 495939"/>
              <a:gd name="connsiteY8" fmla="*/ 319214 h 547814"/>
              <a:gd name="connsiteX9" fmla="*/ 495921 w 495939"/>
              <a:gd name="connsiteY9" fmla="*/ 362076 h 547814"/>
              <a:gd name="connsiteX10" fmla="*/ 438770 w 495939"/>
              <a:gd name="connsiteY10" fmla="*/ 409701 h 547814"/>
              <a:gd name="connsiteX11" fmla="*/ 281608 w 495939"/>
              <a:gd name="connsiteY11" fmla="*/ 471614 h 547814"/>
              <a:gd name="connsiteX12" fmla="*/ 153020 w 495939"/>
              <a:gd name="connsiteY12" fmla="*/ 547814 h 547814"/>
              <a:gd name="connsiteX13" fmla="*/ 186358 w 495939"/>
              <a:gd name="connsiteY13" fmla="*/ 547814 h 547814"/>
              <a:gd name="connsiteX0" fmla="*/ 181403 w 490984"/>
              <a:gd name="connsiteY0" fmla="*/ 547814 h 547814"/>
              <a:gd name="connsiteX1" fmla="*/ 181403 w 490984"/>
              <a:gd name="connsiteY1" fmla="*/ 547814 h 547814"/>
              <a:gd name="connsiteX2" fmla="*/ 38528 w 490984"/>
              <a:gd name="connsiteY2" fmla="*/ 433514 h 547814"/>
              <a:gd name="connsiteX3" fmla="*/ 428 w 490984"/>
              <a:gd name="connsiteY3" fmla="*/ 128714 h 547814"/>
              <a:gd name="connsiteX4" fmla="*/ 19478 w 490984"/>
              <a:gd name="connsiteY4" fmla="*/ 52514 h 547814"/>
              <a:gd name="connsiteX5" fmla="*/ 29003 w 490984"/>
              <a:gd name="connsiteY5" fmla="*/ 23939 h 547814"/>
              <a:gd name="connsiteX6" fmla="*/ 57578 w 490984"/>
              <a:gd name="connsiteY6" fmla="*/ 23939 h 547814"/>
              <a:gd name="connsiteX7" fmla="*/ 438578 w 490984"/>
              <a:gd name="connsiteY7" fmla="*/ 319214 h 547814"/>
              <a:gd name="connsiteX8" fmla="*/ 490966 w 490984"/>
              <a:gd name="connsiteY8" fmla="*/ 362076 h 547814"/>
              <a:gd name="connsiteX9" fmla="*/ 433815 w 490984"/>
              <a:gd name="connsiteY9" fmla="*/ 409701 h 547814"/>
              <a:gd name="connsiteX10" fmla="*/ 276653 w 490984"/>
              <a:gd name="connsiteY10" fmla="*/ 471614 h 547814"/>
              <a:gd name="connsiteX11" fmla="*/ 148065 w 490984"/>
              <a:gd name="connsiteY11" fmla="*/ 547814 h 547814"/>
              <a:gd name="connsiteX12" fmla="*/ 181403 w 490984"/>
              <a:gd name="connsiteY12" fmla="*/ 547814 h 547814"/>
              <a:gd name="connsiteX0" fmla="*/ 162317 w 471898"/>
              <a:gd name="connsiteY0" fmla="*/ 547814 h 547814"/>
              <a:gd name="connsiteX1" fmla="*/ 162317 w 471898"/>
              <a:gd name="connsiteY1" fmla="*/ 547814 h 547814"/>
              <a:gd name="connsiteX2" fmla="*/ 19442 w 471898"/>
              <a:gd name="connsiteY2" fmla="*/ 433514 h 547814"/>
              <a:gd name="connsiteX3" fmla="*/ 392 w 471898"/>
              <a:gd name="connsiteY3" fmla="*/ 52514 h 547814"/>
              <a:gd name="connsiteX4" fmla="*/ 9917 w 471898"/>
              <a:gd name="connsiteY4" fmla="*/ 23939 h 547814"/>
              <a:gd name="connsiteX5" fmla="*/ 38492 w 471898"/>
              <a:gd name="connsiteY5" fmla="*/ 23939 h 547814"/>
              <a:gd name="connsiteX6" fmla="*/ 419492 w 471898"/>
              <a:gd name="connsiteY6" fmla="*/ 319214 h 547814"/>
              <a:gd name="connsiteX7" fmla="*/ 471880 w 471898"/>
              <a:gd name="connsiteY7" fmla="*/ 362076 h 547814"/>
              <a:gd name="connsiteX8" fmla="*/ 414729 w 471898"/>
              <a:gd name="connsiteY8" fmla="*/ 409701 h 547814"/>
              <a:gd name="connsiteX9" fmla="*/ 257567 w 471898"/>
              <a:gd name="connsiteY9" fmla="*/ 471614 h 547814"/>
              <a:gd name="connsiteX10" fmla="*/ 128979 w 471898"/>
              <a:gd name="connsiteY10" fmla="*/ 547814 h 547814"/>
              <a:gd name="connsiteX11" fmla="*/ 162317 w 471898"/>
              <a:gd name="connsiteY11" fmla="*/ 547814 h 547814"/>
              <a:gd name="connsiteX0" fmla="*/ 216729 w 526310"/>
              <a:gd name="connsiteY0" fmla="*/ 546360 h 546360"/>
              <a:gd name="connsiteX1" fmla="*/ 216729 w 526310"/>
              <a:gd name="connsiteY1" fmla="*/ 546360 h 546360"/>
              <a:gd name="connsiteX2" fmla="*/ 73854 w 526310"/>
              <a:gd name="connsiteY2" fmla="*/ 432060 h 546360"/>
              <a:gd name="connsiteX3" fmla="*/ 36 w 526310"/>
              <a:gd name="connsiteY3" fmla="*/ 255848 h 546360"/>
              <a:gd name="connsiteX4" fmla="*/ 64329 w 526310"/>
              <a:gd name="connsiteY4" fmla="*/ 22485 h 546360"/>
              <a:gd name="connsiteX5" fmla="*/ 92904 w 526310"/>
              <a:gd name="connsiteY5" fmla="*/ 22485 h 546360"/>
              <a:gd name="connsiteX6" fmla="*/ 473904 w 526310"/>
              <a:gd name="connsiteY6" fmla="*/ 317760 h 546360"/>
              <a:gd name="connsiteX7" fmla="*/ 526292 w 526310"/>
              <a:gd name="connsiteY7" fmla="*/ 360622 h 546360"/>
              <a:gd name="connsiteX8" fmla="*/ 469141 w 526310"/>
              <a:gd name="connsiteY8" fmla="*/ 408247 h 546360"/>
              <a:gd name="connsiteX9" fmla="*/ 311979 w 526310"/>
              <a:gd name="connsiteY9" fmla="*/ 470160 h 546360"/>
              <a:gd name="connsiteX10" fmla="*/ 183391 w 526310"/>
              <a:gd name="connsiteY10" fmla="*/ 546360 h 546360"/>
              <a:gd name="connsiteX11" fmla="*/ 216729 w 526310"/>
              <a:gd name="connsiteY11" fmla="*/ 546360 h 546360"/>
              <a:gd name="connsiteX0" fmla="*/ 216737 w 526318"/>
              <a:gd name="connsiteY0" fmla="*/ 531916 h 531916"/>
              <a:gd name="connsiteX1" fmla="*/ 216737 w 526318"/>
              <a:gd name="connsiteY1" fmla="*/ 531916 h 531916"/>
              <a:gd name="connsiteX2" fmla="*/ 73862 w 526318"/>
              <a:gd name="connsiteY2" fmla="*/ 417616 h 531916"/>
              <a:gd name="connsiteX3" fmla="*/ 44 w 526318"/>
              <a:gd name="connsiteY3" fmla="*/ 241404 h 531916"/>
              <a:gd name="connsiteX4" fmla="*/ 64337 w 526318"/>
              <a:gd name="connsiteY4" fmla="*/ 8041 h 531916"/>
              <a:gd name="connsiteX5" fmla="*/ 145300 w 526318"/>
              <a:gd name="connsiteY5" fmla="*/ 60428 h 531916"/>
              <a:gd name="connsiteX6" fmla="*/ 473912 w 526318"/>
              <a:gd name="connsiteY6" fmla="*/ 303316 h 531916"/>
              <a:gd name="connsiteX7" fmla="*/ 526300 w 526318"/>
              <a:gd name="connsiteY7" fmla="*/ 346178 h 531916"/>
              <a:gd name="connsiteX8" fmla="*/ 469149 w 526318"/>
              <a:gd name="connsiteY8" fmla="*/ 393803 h 531916"/>
              <a:gd name="connsiteX9" fmla="*/ 311987 w 526318"/>
              <a:gd name="connsiteY9" fmla="*/ 455716 h 531916"/>
              <a:gd name="connsiteX10" fmla="*/ 183399 w 526318"/>
              <a:gd name="connsiteY10" fmla="*/ 531916 h 531916"/>
              <a:gd name="connsiteX11" fmla="*/ 216737 w 526318"/>
              <a:gd name="connsiteY11" fmla="*/ 531916 h 531916"/>
              <a:gd name="connsiteX0" fmla="*/ 218459 w 532109"/>
              <a:gd name="connsiteY0" fmla="*/ 524312 h 524312"/>
              <a:gd name="connsiteX1" fmla="*/ 218459 w 532109"/>
              <a:gd name="connsiteY1" fmla="*/ 524312 h 524312"/>
              <a:gd name="connsiteX2" fmla="*/ 75584 w 532109"/>
              <a:gd name="connsiteY2" fmla="*/ 410012 h 524312"/>
              <a:gd name="connsiteX3" fmla="*/ 1766 w 532109"/>
              <a:gd name="connsiteY3" fmla="*/ 233800 h 524312"/>
              <a:gd name="connsiteX4" fmla="*/ 66059 w 532109"/>
              <a:gd name="connsiteY4" fmla="*/ 437 h 524312"/>
              <a:gd name="connsiteX5" fmla="*/ 475634 w 532109"/>
              <a:gd name="connsiteY5" fmla="*/ 295712 h 524312"/>
              <a:gd name="connsiteX6" fmla="*/ 528022 w 532109"/>
              <a:gd name="connsiteY6" fmla="*/ 338574 h 524312"/>
              <a:gd name="connsiteX7" fmla="*/ 470871 w 532109"/>
              <a:gd name="connsiteY7" fmla="*/ 386199 h 524312"/>
              <a:gd name="connsiteX8" fmla="*/ 313709 w 532109"/>
              <a:gd name="connsiteY8" fmla="*/ 448112 h 524312"/>
              <a:gd name="connsiteX9" fmla="*/ 185121 w 532109"/>
              <a:gd name="connsiteY9" fmla="*/ 524312 h 524312"/>
              <a:gd name="connsiteX10" fmla="*/ 218459 w 532109"/>
              <a:gd name="connsiteY10" fmla="*/ 524312 h 524312"/>
              <a:gd name="connsiteX0" fmla="*/ 216829 w 530479"/>
              <a:gd name="connsiteY0" fmla="*/ 583749 h 583749"/>
              <a:gd name="connsiteX1" fmla="*/ 216829 w 530479"/>
              <a:gd name="connsiteY1" fmla="*/ 583749 h 583749"/>
              <a:gd name="connsiteX2" fmla="*/ 73954 w 530479"/>
              <a:gd name="connsiteY2" fmla="*/ 469449 h 583749"/>
              <a:gd name="connsiteX3" fmla="*/ 136 w 530479"/>
              <a:gd name="connsiteY3" fmla="*/ 293237 h 583749"/>
              <a:gd name="connsiteX4" fmla="*/ 90623 w 530479"/>
              <a:gd name="connsiteY4" fmla="*/ 343 h 583749"/>
              <a:gd name="connsiteX5" fmla="*/ 474004 w 530479"/>
              <a:gd name="connsiteY5" fmla="*/ 355149 h 583749"/>
              <a:gd name="connsiteX6" fmla="*/ 526392 w 530479"/>
              <a:gd name="connsiteY6" fmla="*/ 398011 h 583749"/>
              <a:gd name="connsiteX7" fmla="*/ 469241 w 530479"/>
              <a:gd name="connsiteY7" fmla="*/ 445636 h 583749"/>
              <a:gd name="connsiteX8" fmla="*/ 312079 w 530479"/>
              <a:gd name="connsiteY8" fmla="*/ 507549 h 583749"/>
              <a:gd name="connsiteX9" fmla="*/ 183491 w 530479"/>
              <a:gd name="connsiteY9" fmla="*/ 583749 h 583749"/>
              <a:gd name="connsiteX10" fmla="*/ 216829 w 530479"/>
              <a:gd name="connsiteY10" fmla="*/ 583749 h 583749"/>
              <a:gd name="connsiteX0" fmla="*/ 216829 w 530479"/>
              <a:gd name="connsiteY0" fmla="*/ 595914 h 595914"/>
              <a:gd name="connsiteX1" fmla="*/ 216829 w 530479"/>
              <a:gd name="connsiteY1" fmla="*/ 595914 h 595914"/>
              <a:gd name="connsiteX2" fmla="*/ 73954 w 530479"/>
              <a:gd name="connsiteY2" fmla="*/ 481614 h 595914"/>
              <a:gd name="connsiteX3" fmla="*/ 136 w 530479"/>
              <a:gd name="connsiteY3" fmla="*/ 305402 h 595914"/>
              <a:gd name="connsiteX4" fmla="*/ 90623 w 530479"/>
              <a:gd name="connsiteY4" fmla="*/ 12508 h 595914"/>
              <a:gd name="connsiteX5" fmla="*/ 474004 w 530479"/>
              <a:gd name="connsiteY5" fmla="*/ 367314 h 595914"/>
              <a:gd name="connsiteX6" fmla="*/ 526392 w 530479"/>
              <a:gd name="connsiteY6" fmla="*/ 410176 h 595914"/>
              <a:gd name="connsiteX7" fmla="*/ 469241 w 530479"/>
              <a:gd name="connsiteY7" fmla="*/ 457801 h 595914"/>
              <a:gd name="connsiteX8" fmla="*/ 312079 w 530479"/>
              <a:gd name="connsiteY8" fmla="*/ 519714 h 595914"/>
              <a:gd name="connsiteX9" fmla="*/ 183491 w 530479"/>
              <a:gd name="connsiteY9" fmla="*/ 595914 h 595914"/>
              <a:gd name="connsiteX10" fmla="*/ 216829 w 530479"/>
              <a:gd name="connsiteY10" fmla="*/ 595914 h 595914"/>
              <a:gd name="connsiteX0" fmla="*/ 216829 w 521061"/>
              <a:gd name="connsiteY0" fmla="*/ 595914 h 595914"/>
              <a:gd name="connsiteX1" fmla="*/ 216829 w 521061"/>
              <a:gd name="connsiteY1" fmla="*/ 595914 h 595914"/>
              <a:gd name="connsiteX2" fmla="*/ 73954 w 521061"/>
              <a:gd name="connsiteY2" fmla="*/ 481614 h 595914"/>
              <a:gd name="connsiteX3" fmla="*/ 136 w 521061"/>
              <a:gd name="connsiteY3" fmla="*/ 305402 h 595914"/>
              <a:gd name="connsiteX4" fmla="*/ 90623 w 521061"/>
              <a:gd name="connsiteY4" fmla="*/ 12508 h 595914"/>
              <a:gd name="connsiteX5" fmla="*/ 474004 w 521061"/>
              <a:gd name="connsiteY5" fmla="*/ 367314 h 595914"/>
              <a:gd name="connsiteX6" fmla="*/ 509724 w 521061"/>
              <a:gd name="connsiteY6" fmla="*/ 393507 h 595914"/>
              <a:gd name="connsiteX7" fmla="*/ 469241 w 521061"/>
              <a:gd name="connsiteY7" fmla="*/ 457801 h 595914"/>
              <a:gd name="connsiteX8" fmla="*/ 312079 w 521061"/>
              <a:gd name="connsiteY8" fmla="*/ 519714 h 595914"/>
              <a:gd name="connsiteX9" fmla="*/ 183491 w 521061"/>
              <a:gd name="connsiteY9" fmla="*/ 595914 h 595914"/>
              <a:gd name="connsiteX10" fmla="*/ 216829 w 521061"/>
              <a:gd name="connsiteY10" fmla="*/ 595914 h 595914"/>
              <a:gd name="connsiteX0" fmla="*/ 216829 w 525708"/>
              <a:gd name="connsiteY0" fmla="*/ 595914 h 595914"/>
              <a:gd name="connsiteX1" fmla="*/ 216829 w 525708"/>
              <a:gd name="connsiteY1" fmla="*/ 595914 h 595914"/>
              <a:gd name="connsiteX2" fmla="*/ 73954 w 525708"/>
              <a:gd name="connsiteY2" fmla="*/ 481614 h 595914"/>
              <a:gd name="connsiteX3" fmla="*/ 136 w 525708"/>
              <a:gd name="connsiteY3" fmla="*/ 305402 h 595914"/>
              <a:gd name="connsiteX4" fmla="*/ 90623 w 525708"/>
              <a:gd name="connsiteY4" fmla="*/ 12508 h 595914"/>
              <a:gd name="connsiteX5" fmla="*/ 474004 w 525708"/>
              <a:gd name="connsiteY5" fmla="*/ 367314 h 595914"/>
              <a:gd name="connsiteX6" fmla="*/ 509724 w 525708"/>
              <a:gd name="connsiteY6" fmla="*/ 393507 h 595914"/>
              <a:gd name="connsiteX7" fmla="*/ 395422 w 525708"/>
              <a:gd name="connsiteY7" fmla="*/ 488758 h 595914"/>
              <a:gd name="connsiteX8" fmla="*/ 312079 w 525708"/>
              <a:gd name="connsiteY8" fmla="*/ 519714 h 595914"/>
              <a:gd name="connsiteX9" fmla="*/ 183491 w 525708"/>
              <a:gd name="connsiteY9" fmla="*/ 595914 h 595914"/>
              <a:gd name="connsiteX10" fmla="*/ 216829 w 525708"/>
              <a:gd name="connsiteY10" fmla="*/ 595914 h 595914"/>
              <a:gd name="connsiteX0" fmla="*/ 216829 w 525708"/>
              <a:gd name="connsiteY0" fmla="*/ 595914 h 595914"/>
              <a:gd name="connsiteX1" fmla="*/ 216829 w 525708"/>
              <a:gd name="connsiteY1" fmla="*/ 595914 h 595914"/>
              <a:gd name="connsiteX2" fmla="*/ 73954 w 525708"/>
              <a:gd name="connsiteY2" fmla="*/ 481614 h 595914"/>
              <a:gd name="connsiteX3" fmla="*/ 136 w 525708"/>
              <a:gd name="connsiteY3" fmla="*/ 305402 h 595914"/>
              <a:gd name="connsiteX4" fmla="*/ 90623 w 525708"/>
              <a:gd name="connsiteY4" fmla="*/ 12508 h 595914"/>
              <a:gd name="connsiteX5" fmla="*/ 474004 w 525708"/>
              <a:gd name="connsiteY5" fmla="*/ 367314 h 595914"/>
              <a:gd name="connsiteX6" fmla="*/ 509724 w 525708"/>
              <a:gd name="connsiteY6" fmla="*/ 393507 h 595914"/>
              <a:gd name="connsiteX7" fmla="*/ 395422 w 525708"/>
              <a:gd name="connsiteY7" fmla="*/ 488758 h 595914"/>
              <a:gd name="connsiteX8" fmla="*/ 312079 w 525708"/>
              <a:gd name="connsiteY8" fmla="*/ 519714 h 595914"/>
              <a:gd name="connsiteX9" fmla="*/ 216829 w 525708"/>
              <a:gd name="connsiteY9" fmla="*/ 595914 h 595914"/>
              <a:gd name="connsiteX0" fmla="*/ 216829 w 511544"/>
              <a:gd name="connsiteY0" fmla="*/ 595914 h 595914"/>
              <a:gd name="connsiteX1" fmla="*/ 216829 w 511544"/>
              <a:gd name="connsiteY1" fmla="*/ 595914 h 595914"/>
              <a:gd name="connsiteX2" fmla="*/ 73954 w 511544"/>
              <a:gd name="connsiteY2" fmla="*/ 481614 h 595914"/>
              <a:gd name="connsiteX3" fmla="*/ 136 w 511544"/>
              <a:gd name="connsiteY3" fmla="*/ 305402 h 595914"/>
              <a:gd name="connsiteX4" fmla="*/ 90623 w 511544"/>
              <a:gd name="connsiteY4" fmla="*/ 12508 h 595914"/>
              <a:gd name="connsiteX5" fmla="*/ 474004 w 511544"/>
              <a:gd name="connsiteY5" fmla="*/ 367314 h 595914"/>
              <a:gd name="connsiteX6" fmla="*/ 509724 w 511544"/>
              <a:gd name="connsiteY6" fmla="*/ 393507 h 595914"/>
              <a:gd name="connsiteX7" fmla="*/ 395422 w 511544"/>
              <a:gd name="connsiteY7" fmla="*/ 488758 h 595914"/>
              <a:gd name="connsiteX8" fmla="*/ 312079 w 511544"/>
              <a:gd name="connsiteY8" fmla="*/ 519714 h 595914"/>
              <a:gd name="connsiteX9" fmla="*/ 216829 w 511544"/>
              <a:gd name="connsiteY9" fmla="*/ 595914 h 595914"/>
              <a:gd name="connsiteX0" fmla="*/ 216829 w 521213"/>
              <a:gd name="connsiteY0" fmla="*/ 584080 h 584080"/>
              <a:gd name="connsiteX1" fmla="*/ 216829 w 521213"/>
              <a:gd name="connsiteY1" fmla="*/ 584080 h 584080"/>
              <a:gd name="connsiteX2" fmla="*/ 73954 w 521213"/>
              <a:gd name="connsiteY2" fmla="*/ 469780 h 584080"/>
              <a:gd name="connsiteX3" fmla="*/ 136 w 521213"/>
              <a:gd name="connsiteY3" fmla="*/ 293568 h 584080"/>
              <a:gd name="connsiteX4" fmla="*/ 90623 w 521213"/>
              <a:gd name="connsiteY4" fmla="*/ 674 h 584080"/>
              <a:gd name="connsiteX5" fmla="*/ 509724 w 521213"/>
              <a:gd name="connsiteY5" fmla="*/ 381673 h 584080"/>
              <a:gd name="connsiteX6" fmla="*/ 395422 w 521213"/>
              <a:gd name="connsiteY6" fmla="*/ 476924 h 584080"/>
              <a:gd name="connsiteX7" fmla="*/ 312079 w 521213"/>
              <a:gd name="connsiteY7" fmla="*/ 507880 h 584080"/>
              <a:gd name="connsiteX8" fmla="*/ 216829 w 521213"/>
              <a:gd name="connsiteY8" fmla="*/ 584080 h 584080"/>
              <a:gd name="connsiteX0" fmla="*/ 216829 w 521213"/>
              <a:gd name="connsiteY0" fmla="*/ 598155 h 598155"/>
              <a:gd name="connsiteX1" fmla="*/ 216829 w 521213"/>
              <a:gd name="connsiteY1" fmla="*/ 598155 h 598155"/>
              <a:gd name="connsiteX2" fmla="*/ 73954 w 521213"/>
              <a:gd name="connsiteY2" fmla="*/ 483855 h 598155"/>
              <a:gd name="connsiteX3" fmla="*/ 136 w 521213"/>
              <a:gd name="connsiteY3" fmla="*/ 307643 h 598155"/>
              <a:gd name="connsiteX4" fmla="*/ 90623 w 521213"/>
              <a:gd name="connsiteY4" fmla="*/ 14749 h 598155"/>
              <a:gd name="connsiteX5" fmla="*/ 509724 w 521213"/>
              <a:gd name="connsiteY5" fmla="*/ 395748 h 598155"/>
              <a:gd name="connsiteX6" fmla="*/ 395422 w 521213"/>
              <a:gd name="connsiteY6" fmla="*/ 490999 h 598155"/>
              <a:gd name="connsiteX7" fmla="*/ 312079 w 521213"/>
              <a:gd name="connsiteY7" fmla="*/ 521955 h 598155"/>
              <a:gd name="connsiteX8" fmla="*/ 216829 w 521213"/>
              <a:gd name="connsiteY8" fmla="*/ 598155 h 598155"/>
              <a:gd name="connsiteX0" fmla="*/ 216829 w 521213"/>
              <a:gd name="connsiteY0" fmla="*/ 596470 h 596470"/>
              <a:gd name="connsiteX1" fmla="*/ 216829 w 521213"/>
              <a:gd name="connsiteY1" fmla="*/ 596470 h 596470"/>
              <a:gd name="connsiteX2" fmla="*/ 73954 w 521213"/>
              <a:gd name="connsiteY2" fmla="*/ 482170 h 596470"/>
              <a:gd name="connsiteX3" fmla="*/ 136 w 521213"/>
              <a:gd name="connsiteY3" fmla="*/ 305958 h 596470"/>
              <a:gd name="connsiteX4" fmla="*/ 90623 w 521213"/>
              <a:gd name="connsiteY4" fmla="*/ 13064 h 596470"/>
              <a:gd name="connsiteX5" fmla="*/ 509724 w 521213"/>
              <a:gd name="connsiteY5" fmla="*/ 394063 h 596470"/>
              <a:gd name="connsiteX6" fmla="*/ 395422 w 521213"/>
              <a:gd name="connsiteY6" fmla="*/ 489314 h 596470"/>
              <a:gd name="connsiteX7" fmla="*/ 312079 w 521213"/>
              <a:gd name="connsiteY7" fmla="*/ 520270 h 596470"/>
              <a:gd name="connsiteX8" fmla="*/ 216829 w 521213"/>
              <a:gd name="connsiteY8" fmla="*/ 596470 h 596470"/>
              <a:gd name="connsiteX0" fmla="*/ 216829 w 518848"/>
              <a:gd name="connsiteY0" fmla="*/ 596470 h 596470"/>
              <a:gd name="connsiteX1" fmla="*/ 216829 w 518848"/>
              <a:gd name="connsiteY1" fmla="*/ 596470 h 596470"/>
              <a:gd name="connsiteX2" fmla="*/ 73954 w 518848"/>
              <a:gd name="connsiteY2" fmla="*/ 482170 h 596470"/>
              <a:gd name="connsiteX3" fmla="*/ 136 w 518848"/>
              <a:gd name="connsiteY3" fmla="*/ 305958 h 596470"/>
              <a:gd name="connsiteX4" fmla="*/ 90623 w 518848"/>
              <a:gd name="connsiteY4" fmla="*/ 13064 h 596470"/>
              <a:gd name="connsiteX5" fmla="*/ 509724 w 518848"/>
              <a:gd name="connsiteY5" fmla="*/ 394063 h 596470"/>
              <a:gd name="connsiteX6" fmla="*/ 395422 w 518848"/>
              <a:gd name="connsiteY6" fmla="*/ 489314 h 596470"/>
              <a:gd name="connsiteX7" fmla="*/ 312079 w 518848"/>
              <a:gd name="connsiteY7" fmla="*/ 520270 h 596470"/>
              <a:gd name="connsiteX8" fmla="*/ 216829 w 518848"/>
              <a:gd name="connsiteY8" fmla="*/ 596470 h 596470"/>
              <a:gd name="connsiteX0" fmla="*/ 216829 w 518848"/>
              <a:gd name="connsiteY0" fmla="*/ 596470 h 596470"/>
              <a:gd name="connsiteX1" fmla="*/ 216829 w 518848"/>
              <a:gd name="connsiteY1" fmla="*/ 596470 h 596470"/>
              <a:gd name="connsiteX2" fmla="*/ 73954 w 518848"/>
              <a:gd name="connsiteY2" fmla="*/ 482170 h 596470"/>
              <a:gd name="connsiteX3" fmla="*/ 136 w 518848"/>
              <a:gd name="connsiteY3" fmla="*/ 305958 h 596470"/>
              <a:gd name="connsiteX4" fmla="*/ 90623 w 518848"/>
              <a:gd name="connsiteY4" fmla="*/ 13064 h 596470"/>
              <a:gd name="connsiteX5" fmla="*/ 509724 w 518848"/>
              <a:gd name="connsiteY5" fmla="*/ 394063 h 596470"/>
              <a:gd name="connsiteX6" fmla="*/ 395422 w 518848"/>
              <a:gd name="connsiteY6" fmla="*/ 489314 h 596470"/>
              <a:gd name="connsiteX7" fmla="*/ 216829 w 518848"/>
              <a:gd name="connsiteY7" fmla="*/ 596470 h 596470"/>
              <a:gd name="connsiteX0" fmla="*/ 216829 w 441358"/>
              <a:gd name="connsiteY0" fmla="*/ 583510 h 583510"/>
              <a:gd name="connsiteX1" fmla="*/ 216829 w 441358"/>
              <a:gd name="connsiteY1" fmla="*/ 583510 h 583510"/>
              <a:gd name="connsiteX2" fmla="*/ 73954 w 441358"/>
              <a:gd name="connsiteY2" fmla="*/ 469210 h 583510"/>
              <a:gd name="connsiteX3" fmla="*/ 136 w 441358"/>
              <a:gd name="connsiteY3" fmla="*/ 292998 h 583510"/>
              <a:gd name="connsiteX4" fmla="*/ 90623 w 441358"/>
              <a:gd name="connsiteY4" fmla="*/ 104 h 583510"/>
              <a:gd name="connsiteX5" fmla="*/ 431143 w 441358"/>
              <a:gd name="connsiteY5" fmla="*/ 326335 h 583510"/>
              <a:gd name="connsiteX6" fmla="*/ 395422 w 441358"/>
              <a:gd name="connsiteY6" fmla="*/ 476354 h 583510"/>
              <a:gd name="connsiteX7" fmla="*/ 216829 w 441358"/>
              <a:gd name="connsiteY7" fmla="*/ 583510 h 583510"/>
              <a:gd name="connsiteX0" fmla="*/ 116816 w 441358"/>
              <a:gd name="connsiteY0" fmla="*/ 523979 h 583510"/>
              <a:gd name="connsiteX1" fmla="*/ 216829 w 441358"/>
              <a:gd name="connsiteY1" fmla="*/ 583510 h 583510"/>
              <a:gd name="connsiteX2" fmla="*/ 73954 w 441358"/>
              <a:gd name="connsiteY2" fmla="*/ 469210 h 583510"/>
              <a:gd name="connsiteX3" fmla="*/ 136 w 441358"/>
              <a:gd name="connsiteY3" fmla="*/ 292998 h 583510"/>
              <a:gd name="connsiteX4" fmla="*/ 90623 w 441358"/>
              <a:gd name="connsiteY4" fmla="*/ 104 h 583510"/>
              <a:gd name="connsiteX5" fmla="*/ 431143 w 441358"/>
              <a:gd name="connsiteY5" fmla="*/ 326335 h 583510"/>
              <a:gd name="connsiteX6" fmla="*/ 395422 w 441358"/>
              <a:gd name="connsiteY6" fmla="*/ 476354 h 583510"/>
              <a:gd name="connsiteX7" fmla="*/ 116816 w 441358"/>
              <a:gd name="connsiteY7" fmla="*/ 523979 h 583510"/>
              <a:gd name="connsiteX0" fmla="*/ 116816 w 431192"/>
              <a:gd name="connsiteY0" fmla="*/ 523979 h 583510"/>
              <a:gd name="connsiteX1" fmla="*/ 216829 w 431192"/>
              <a:gd name="connsiteY1" fmla="*/ 583510 h 583510"/>
              <a:gd name="connsiteX2" fmla="*/ 73954 w 431192"/>
              <a:gd name="connsiteY2" fmla="*/ 469210 h 583510"/>
              <a:gd name="connsiteX3" fmla="*/ 136 w 431192"/>
              <a:gd name="connsiteY3" fmla="*/ 292998 h 583510"/>
              <a:gd name="connsiteX4" fmla="*/ 90623 w 431192"/>
              <a:gd name="connsiteY4" fmla="*/ 104 h 583510"/>
              <a:gd name="connsiteX5" fmla="*/ 431143 w 431192"/>
              <a:gd name="connsiteY5" fmla="*/ 326335 h 583510"/>
              <a:gd name="connsiteX6" fmla="*/ 116816 w 431192"/>
              <a:gd name="connsiteY6" fmla="*/ 523979 h 583510"/>
              <a:gd name="connsiteX0" fmla="*/ 116816 w 431192"/>
              <a:gd name="connsiteY0" fmla="*/ 523979 h 523979"/>
              <a:gd name="connsiteX1" fmla="*/ 73954 w 431192"/>
              <a:gd name="connsiteY1" fmla="*/ 469210 h 523979"/>
              <a:gd name="connsiteX2" fmla="*/ 136 w 431192"/>
              <a:gd name="connsiteY2" fmla="*/ 292998 h 523979"/>
              <a:gd name="connsiteX3" fmla="*/ 90623 w 431192"/>
              <a:gd name="connsiteY3" fmla="*/ 104 h 523979"/>
              <a:gd name="connsiteX4" fmla="*/ 431143 w 431192"/>
              <a:gd name="connsiteY4" fmla="*/ 326335 h 523979"/>
              <a:gd name="connsiteX5" fmla="*/ 116816 w 431192"/>
              <a:gd name="connsiteY5" fmla="*/ 523979 h 523979"/>
              <a:gd name="connsiteX0" fmla="*/ 116816 w 416908"/>
              <a:gd name="connsiteY0" fmla="*/ 523880 h 523880"/>
              <a:gd name="connsiteX1" fmla="*/ 73954 w 416908"/>
              <a:gd name="connsiteY1" fmla="*/ 469111 h 523880"/>
              <a:gd name="connsiteX2" fmla="*/ 136 w 416908"/>
              <a:gd name="connsiteY2" fmla="*/ 292899 h 523880"/>
              <a:gd name="connsiteX3" fmla="*/ 90623 w 416908"/>
              <a:gd name="connsiteY3" fmla="*/ 5 h 523880"/>
              <a:gd name="connsiteX4" fmla="*/ 416856 w 416908"/>
              <a:gd name="connsiteY4" fmla="*/ 300042 h 523880"/>
              <a:gd name="connsiteX5" fmla="*/ 116816 w 416908"/>
              <a:gd name="connsiteY5" fmla="*/ 523880 h 523880"/>
              <a:gd name="connsiteX0" fmla="*/ 116816 w 427399"/>
              <a:gd name="connsiteY0" fmla="*/ 523880 h 523880"/>
              <a:gd name="connsiteX1" fmla="*/ 73954 w 427399"/>
              <a:gd name="connsiteY1" fmla="*/ 469111 h 523880"/>
              <a:gd name="connsiteX2" fmla="*/ 136 w 427399"/>
              <a:gd name="connsiteY2" fmla="*/ 292899 h 523880"/>
              <a:gd name="connsiteX3" fmla="*/ 90623 w 427399"/>
              <a:gd name="connsiteY3" fmla="*/ 5 h 523880"/>
              <a:gd name="connsiteX4" fmla="*/ 416856 w 427399"/>
              <a:gd name="connsiteY4" fmla="*/ 300042 h 523880"/>
              <a:gd name="connsiteX5" fmla="*/ 116816 w 427399"/>
              <a:gd name="connsiteY5" fmla="*/ 523880 h 523880"/>
              <a:gd name="connsiteX0" fmla="*/ 116816 w 426372"/>
              <a:gd name="connsiteY0" fmla="*/ 534046 h 534046"/>
              <a:gd name="connsiteX1" fmla="*/ 73954 w 426372"/>
              <a:gd name="connsiteY1" fmla="*/ 479277 h 534046"/>
              <a:gd name="connsiteX2" fmla="*/ 136 w 426372"/>
              <a:gd name="connsiteY2" fmla="*/ 303065 h 534046"/>
              <a:gd name="connsiteX3" fmla="*/ 90623 w 426372"/>
              <a:gd name="connsiteY3" fmla="*/ 10171 h 534046"/>
              <a:gd name="connsiteX4" fmla="*/ 416856 w 426372"/>
              <a:gd name="connsiteY4" fmla="*/ 310208 h 534046"/>
              <a:gd name="connsiteX5" fmla="*/ 116816 w 426372"/>
              <a:gd name="connsiteY5" fmla="*/ 534046 h 534046"/>
              <a:gd name="connsiteX0" fmla="*/ 116816 w 399525"/>
              <a:gd name="connsiteY0" fmla="*/ 523908 h 523908"/>
              <a:gd name="connsiteX1" fmla="*/ 73954 w 399525"/>
              <a:gd name="connsiteY1" fmla="*/ 469139 h 523908"/>
              <a:gd name="connsiteX2" fmla="*/ 136 w 399525"/>
              <a:gd name="connsiteY2" fmla="*/ 292927 h 523908"/>
              <a:gd name="connsiteX3" fmla="*/ 90623 w 399525"/>
              <a:gd name="connsiteY3" fmla="*/ 33 h 523908"/>
              <a:gd name="connsiteX4" fmla="*/ 388281 w 399525"/>
              <a:gd name="connsiteY4" fmla="*/ 273876 h 523908"/>
              <a:gd name="connsiteX5" fmla="*/ 116816 w 399525"/>
              <a:gd name="connsiteY5" fmla="*/ 523908 h 523908"/>
              <a:gd name="connsiteX0" fmla="*/ 116816 w 411772"/>
              <a:gd name="connsiteY0" fmla="*/ 523910 h 523910"/>
              <a:gd name="connsiteX1" fmla="*/ 73954 w 411772"/>
              <a:gd name="connsiteY1" fmla="*/ 469141 h 523910"/>
              <a:gd name="connsiteX2" fmla="*/ 136 w 411772"/>
              <a:gd name="connsiteY2" fmla="*/ 292929 h 523910"/>
              <a:gd name="connsiteX3" fmla="*/ 90623 w 411772"/>
              <a:gd name="connsiteY3" fmla="*/ 35 h 523910"/>
              <a:gd name="connsiteX4" fmla="*/ 388281 w 411772"/>
              <a:gd name="connsiteY4" fmla="*/ 273878 h 523910"/>
              <a:gd name="connsiteX5" fmla="*/ 116816 w 411772"/>
              <a:gd name="connsiteY5" fmla="*/ 523910 h 523910"/>
              <a:gd name="connsiteX0" fmla="*/ 116816 w 407568"/>
              <a:gd name="connsiteY0" fmla="*/ 523908 h 523908"/>
              <a:gd name="connsiteX1" fmla="*/ 73954 w 407568"/>
              <a:gd name="connsiteY1" fmla="*/ 469139 h 523908"/>
              <a:gd name="connsiteX2" fmla="*/ 136 w 407568"/>
              <a:gd name="connsiteY2" fmla="*/ 292927 h 523908"/>
              <a:gd name="connsiteX3" fmla="*/ 90623 w 407568"/>
              <a:gd name="connsiteY3" fmla="*/ 33 h 523908"/>
              <a:gd name="connsiteX4" fmla="*/ 388281 w 407568"/>
              <a:gd name="connsiteY4" fmla="*/ 273876 h 523908"/>
              <a:gd name="connsiteX5" fmla="*/ 116816 w 407568"/>
              <a:gd name="connsiteY5" fmla="*/ 523908 h 523908"/>
              <a:gd name="connsiteX0" fmla="*/ 116816 w 411920"/>
              <a:gd name="connsiteY0" fmla="*/ 523909 h 523909"/>
              <a:gd name="connsiteX1" fmla="*/ 73954 w 411920"/>
              <a:gd name="connsiteY1" fmla="*/ 469140 h 523909"/>
              <a:gd name="connsiteX2" fmla="*/ 136 w 411920"/>
              <a:gd name="connsiteY2" fmla="*/ 292928 h 523909"/>
              <a:gd name="connsiteX3" fmla="*/ 90623 w 411920"/>
              <a:gd name="connsiteY3" fmla="*/ 34 h 523909"/>
              <a:gd name="connsiteX4" fmla="*/ 388281 w 411920"/>
              <a:gd name="connsiteY4" fmla="*/ 273877 h 523909"/>
              <a:gd name="connsiteX5" fmla="*/ 116816 w 411920"/>
              <a:gd name="connsiteY5" fmla="*/ 523909 h 523909"/>
              <a:gd name="connsiteX0" fmla="*/ 116816 w 420930"/>
              <a:gd name="connsiteY0" fmla="*/ 529927 h 529927"/>
              <a:gd name="connsiteX1" fmla="*/ 73954 w 420930"/>
              <a:gd name="connsiteY1" fmla="*/ 475158 h 529927"/>
              <a:gd name="connsiteX2" fmla="*/ 136 w 420930"/>
              <a:gd name="connsiteY2" fmla="*/ 298946 h 529927"/>
              <a:gd name="connsiteX3" fmla="*/ 90623 w 420930"/>
              <a:gd name="connsiteY3" fmla="*/ 6052 h 529927"/>
              <a:gd name="connsiteX4" fmla="*/ 388281 w 420930"/>
              <a:gd name="connsiteY4" fmla="*/ 279895 h 529927"/>
              <a:gd name="connsiteX5" fmla="*/ 116816 w 420930"/>
              <a:gd name="connsiteY5" fmla="*/ 529927 h 529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0930" h="529927">
                <a:moveTo>
                  <a:pt x="116816" y="529927"/>
                </a:moveTo>
                <a:lnTo>
                  <a:pt x="73954" y="475158"/>
                </a:lnTo>
                <a:cubicBezTo>
                  <a:pt x="37839" y="426739"/>
                  <a:pt x="-2642" y="377130"/>
                  <a:pt x="136" y="298946"/>
                </a:cubicBezTo>
                <a:cubicBezTo>
                  <a:pt x="2914" y="220762"/>
                  <a:pt x="48423" y="-43082"/>
                  <a:pt x="90623" y="6052"/>
                </a:cubicBezTo>
                <a:cubicBezTo>
                  <a:pt x="286283" y="233858"/>
                  <a:pt x="504933" y="221391"/>
                  <a:pt x="388281" y="279895"/>
                </a:cubicBezTo>
                <a:cubicBezTo>
                  <a:pt x="234975" y="356782"/>
                  <a:pt x="152535" y="487065"/>
                  <a:pt x="116816" y="529927"/>
                </a:cubicBezTo>
                <a:close/>
              </a:path>
            </a:pathLst>
          </a:custGeom>
          <a:solidFill>
            <a:srgbClr val="FF0000"/>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25" name="Group 24">
            <a:extLst>
              <a:ext uri="{FF2B5EF4-FFF2-40B4-BE49-F238E27FC236}">
                <a16:creationId xmlns:a16="http://schemas.microsoft.com/office/drawing/2014/main" id="{44BBF6B9-687E-8359-882C-272339F73FC9}"/>
              </a:ext>
            </a:extLst>
          </p:cNvPr>
          <p:cNvGrpSpPr/>
          <p:nvPr/>
        </p:nvGrpSpPr>
        <p:grpSpPr>
          <a:xfrm>
            <a:off x="2773497" y="330200"/>
            <a:ext cx="8081303" cy="1874801"/>
            <a:chOff x="2773497" y="330200"/>
            <a:chExt cx="8081303" cy="1874801"/>
          </a:xfrm>
        </p:grpSpPr>
        <p:sp>
          <p:nvSpPr>
            <p:cNvPr id="4" name="TextBox 3">
              <a:extLst>
                <a:ext uri="{FF2B5EF4-FFF2-40B4-BE49-F238E27FC236}">
                  <a16:creationId xmlns:a16="http://schemas.microsoft.com/office/drawing/2014/main" id="{E8E82596-3519-643E-48BD-EFA6A634FA69}"/>
                </a:ext>
              </a:extLst>
            </p:cNvPr>
            <p:cNvSpPr txBox="1"/>
            <p:nvPr/>
          </p:nvSpPr>
          <p:spPr>
            <a:xfrm>
              <a:off x="3039034" y="622053"/>
              <a:ext cx="7589520" cy="1354217"/>
            </a:xfrm>
            <a:prstGeom prst="rect">
              <a:avLst/>
            </a:prstGeom>
            <a:noFill/>
          </p:spPr>
          <p:txBody>
            <a:bodyPr wrap="square">
              <a:spAutoFit/>
            </a:bodyPr>
            <a:lstStyle/>
            <a:p>
              <a:r>
                <a:rPr lang="en-GB" dirty="0"/>
                <a:t>Why does it matter if it means that people are more invested in nature and fungi and it makes them want to protect forests?</a:t>
              </a:r>
            </a:p>
            <a:p>
              <a:endParaRPr lang="en-GB" sz="1000" dirty="0"/>
            </a:p>
            <a:p>
              <a:r>
                <a:rPr lang="en-GB" dirty="0"/>
                <a:t>By increasing interest and popularity, there was more funding given and the study area grew. Maybe ‘the ends justify the means’.</a:t>
              </a:r>
            </a:p>
          </p:txBody>
        </p:sp>
        <p:sp>
          <p:nvSpPr>
            <p:cNvPr id="12" name="Speech Bubble: Rectangle with Corners Rounded 11">
              <a:extLst>
                <a:ext uri="{FF2B5EF4-FFF2-40B4-BE49-F238E27FC236}">
                  <a16:creationId xmlns:a16="http://schemas.microsoft.com/office/drawing/2014/main" id="{4BDD18F4-7D5D-4630-C56A-49255EAD44C5}"/>
                </a:ext>
              </a:extLst>
            </p:cNvPr>
            <p:cNvSpPr/>
            <p:nvPr/>
          </p:nvSpPr>
          <p:spPr>
            <a:xfrm>
              <a:off x="2773497" y="330200"/>
              <a:ext cx="8081303" cy="1874801"/>
            </a:xfrm>
            <a:custGeom>
              <a:avLst/>
              <a:gdLst>
                <a:gd name="connsiteX0" fmla="*/ 0 w 8081303"/>
                <a:gd name="connsiteY0" fmla="*/ 312473 h 1874801"/>
                <a:gd name="connsiteX1" fmla="*/ 312473 w 8081303"/>
                <a:gd name="connsiteY1" fmla="*/ 0 h 1874801"/>
                <a:gd name="connsiteX2" fmla="*/ 1346884 w 8081303"/>
                <a:gd name="connsiteY2" fmla="*/ 0 h 1874801"/>
                <a:gd name="connsiteX3" fmla="*/ 1346884 w 8081303"/>
                <a:gd name="connsiteY3" fmla="*/ 0 h 1874801"/>
                <a:gd name="connsiteX4" fmla="*/ 3367210 w 8081303"/>
                <a:gd name="connsiteY4" fmla="*/ 0 h 1874801"/>
                <a:gd name="connsiteX5" fmla="*/ 7768830 w 8081303"/>
                <a:gd name="connsiteY5" fmla="*/ 0 h 1874801"/>
                <a:gd name="connsiteX6" fmla="*/ 8081303 w 8081303"/>
                <a:gd name="connsiteY6" fmla="*/ 312473 h 1874801"/>
                <a:gd name="connsiteX7" fmla="*/ 8081303 w 8081303"/>
                <a:gd name="connsiteY7" fmla="*/ 1093634 h 1874801"/>
                <a:gd name="connsiteX8" fmla="*/ 8081303 w 8081303"/>
                <a:gd name="connsiteY8" fmla="*/ 1093634 h 1874801"/>
                <a:gd name="connsiteX9" fmla="*/ 8081303 w 8081303"/>
                <a:gd name="connsiteY9" fmla="*/ 1562334 h 1874801"/>
                <a:gd name="connsiteX10" fmla="*/ 8081303 w 8081303"/>
                <a:gd name="connsiteY10" fmla="*/ 1562328 h 1874801"/>
                <a:gd name="connsiteX11" fmla="*/ 7768830 w 8081303"/>
                <a:gd name="connsiteY11" fmla="*/ 1874801 h 1874801"/>
                <a:gd name="connsiteX12" fmla="*/ 3367210 w 8081303"/>
                <a:gd name="connsiteY12" fmla="*/ 1874801 h 1874801"/>
                <a:gd name="connsiteX13" fmla="*/ -81379 w 8081303"/>
                <a:gd name="connsiteY13" fmla="*/ 2310580 h 1874801"/>
                <a:gd name="connsiteX14" fmla="*/ 1346884 w 8081303"/>
                <a:gd name="connsiteY14" fmla="*/ 1874801 h 1874801"/>
                <a:gd name="connsiteX15" fmla="*/ 312473 w 8081303"/>
                <a:gd name="connsiteY15" fmla="*/ 1874801 h 1874801"/>
                <a:gd name="connsiteX16" fmla="*/ 0 w 8081303"/>
                <a:gd name="connsiteY16" fmla="*/ 1562328 h 1874801"/>
                <a:gd name="connsiteX17" fmla="*/ 0 w 8081303"/>
                <a:gd name="connsiteY17" fmla="*/ 1562334 h 1874801"/>
                <a:gd name="connsiteX18" fmla="*/ 0 w 8081303"/>
                <a:gd name="connsiteY18" fmla="*/ 1093634 h 1874801"/>
                <a:gd name="connsiteX19" fmla="*/ 0 w 8081303"/>
                <a:gd name="connsiteY19" fmla="*/ 1093634 h 1874801"/>
                <a:gd name="connsiteX20" fmla="*/ 0 w 8081303"/>
                <a:gd name="connsiteY20" fmla="*/ 312473 h 1874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081303" h="1874801" extrusionOk="0">
                  <a:moveTo>
                    <a:pt x="0" y="312473"/>
                  </a:moveTo>
                  <a:cubicBezTo>
                    <a:pt x="21912" y="116695"/>
                    <a:pt x="160811" y="14326"/>
                    <a:pt x="312473" y="0"/>
                  </a:cubicBezTo>
                  <a:cubicBezTo>
                    <a:pt x="726470" y="63420"/>
                    <a:pt x="957702" y="-28751"/>
                    <a:pt x="1346884" y="0"/>
                  </a:cubicBezTo>
                  <a:lnTo>
                    <a:pt x="1346884" y="0"/>
                  </a:lnTo>
                  <a:cubicBezTo>
                    <a:pt x="2026562" y="-134471"/>
                    <a:pt x="2680555" y="-38936"/>
                    <a:pt x="3367210" y="0"/>
                  </a:cubicBezTo>
                  <a:cubicBezTo>
                    <a:pt x="5358412" y="156112"/>
                    <a:pt x="5891336" y="154214"/>
                    <a:pt x="7768830" y="0"/>
                  </a:cubicBezTo>
                  <a:cubicBezTo>
                    <a:pt x="7964710" y="-557"/>
                    <a:pt x="8099787" y="152495"/>
                    <a:pt x="8081303" y="312473"/>
                  </a:cubicBezTo>
                  <a:cubicBezTo>
                    <a:pt x="8102397" y="694644"/>
                    <a:pt x="8067271" y="940964"/>
                    <a:pt x="8081303" y="1093634"/>
                  </a:cubicBezTo>
                  <a:lnTo>
                    <a:pt x="8081303" y="1093634"/>
                  </a:lnTo>
                  <a:cubicBezTo>
                    <a:pt x="8065093" y="1305934"/>
                    <a:pt x="8061200" y="1491482"/>
                    <a:pt x="8081303" y="1562334"/>
                  </a:cubicBezTo>
                  <a:lnTo>
                    <a:pt x="8081303" y="1562328"/>
                  </a:lnTo>
                  <a:cubicBezTo>
                    <a:pt x="8051813" y="1730321"/>
                    <a:pt x="7947860" y="1867199"/>
                    <a:pt x="7768830" y="1874801"/>
                  </a:cubicBezTo>
                  <a:cubicBezTo>
                    <a:pt x="6446543" y="1947130"/>
                    <a:pt x="4948474" y="1803186"/>
                    <a:pt x="3367210" y="1874801"/>
                  </a:cubicBezTo>
                  <a:cubicBezTo>
                    <a:pt x="2351370" y="2063853"/>
                    <a:pt x="308320" y="2207345"/>
                    <a:pt x="-81379" y="2310580"/>
                  </a:cubicBezTo>
                  <a:cubicBezTo>
                    <a:pt x="258411" y="2089335"/>
                    <a:pt x="1125243" y="1958807"/>
                    <a:pt x="1346884" y="1874801"/>
                  </a:cubicBezTo>
                  <a:cubicBezTo>
                    <a:pt x="1230024" y="1799894"/>
                    <a:pt x="827584" y="1851320"/>
                    <a:pt x="312473" y="1874801"/>
                  </a:cubicBezTo>
                  <a:cubicBezTo>
                    <a:pt x="164250" y="1893224"/>
                    <a:pt x="30242" y="1746449"/>
                    <a:pt x="0" y="1562328"/>
                  </a:cubicBezTo>
                  <a:lnTo>
                    <a:pt x="0" y="1562334"/>
                  </a:lnTo>
                  <a:cubicBezTo>
                    <a:pt x="13319" y="1405713"/>
                    <a:pt x="23778" y="1210534"/>
                    <a:pt x="0" y="1093634"/>
                  </a:cubicBezTo>
                  <a:lnTo>
                    <a:pt x="0" y="1093634"/>
                  </a:lnTo>
                  <a:cubicBezTo>
                    <a:pt x="-30541" y="925071"/>
                    <a:pt x="36703" y="520692"/>
                    <a:pt x="0" y="312473"/>
                  </a:cubicBezTo>
                  <a:close/>
                </a:path>
              </a:pathLst>
            </a:custGeom>
            <a:noFill/>
            <a:ln>
              <a:extLst>
                <a:ext uri="{C807C97D-BFC1-408E-A445-0C87EB9F89A2}">
                  <ask:lineSketchStyleProps xmlns:ask="http://schemas.microsoft.com/office/drawing/2018/sketchyshapes" sd="1710109470">
                    <a:prstGeom prst="wedgeRoundRectCallout">
                      <a:avLst>
                        <a:gd name="adj1" fmla="val -51007"/>
                        <a:gd name="adj2" fmla="val 73244"/>
                        <a:gd name="adj3" fmla="val 16667"/>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27" name="Picture 26">
            <a:extLst>
              <a:ext uri="{FF2B5EF4-FFF2-40B4-BE49-F238E27FC236}">
                <a16:creationId xmlns:a16="http://schemas.microsoft.com/office/drawing/2014/main" id="{2A536A1B-98CA-4893-3070-D0322B4E0413}"/>
              </a:ext>
            </a:extLst>
          </p:cNvPr>
          <p:cNvPicPr>
            <a:picLocks noChangeAspect="1"/>
          </p:cNvPicPr>
          <p:nvPr/>
        </p:nvPicPr>
        <p:blipFill>
          <a:blip r:embed="rId5"/>
          <a:stretch>
            <a:fillRect/>
          </a:stretch>
        </p:blipFill>
        <p:spPr>
          <a:xfrm>
            <a:off x="3157783" y="3594885"/>
            <a:ext cx="6752540" cy="2952745"/>
          </a:xfrm>
          <a:custGeom>
            <a:avLst/>
            <a:gdLst>
              <a:gd name="connsiteX0" fmla="*/ 0 w 6752540"/>
              <a:gd name="connsiteY0" fmla="*/ 0 h 2952745"/>
              <a:gd name="connsiteX1" fmla="*/ 607729 w 6752540"/>
              <a:gd name="connsiteY1" fmla="*/ 0 h 2952745"/>
              <a:gd name="connsiteX2" fmla="*/ 1215457 w 6752540"/>
              <a:gd name="connsiteY2" fmla="*/ 0 h 2952745"/>
              <a:gd name="connsiteX3" fmla="*/ 1755660 w 6752540"/>
              <a:gd name="connsiteY3" fmla="*/ 0 h 2952745"/>
              <a:gd name="connsiteX4" fmla="*/ 2363389 w 6752540"/>
              <a:gd name="connsiteY4" fmla="*/ 0 h 2952745"/>
              <a:gd name="connsiteX5" fmla="*/ 3173694 w 6752540"/>
              <a:gd name="connsiteY5" fmla="*/ 0 h 2952745"/>
              <a:gd name="connsiteX6" fmla="*/ 3916473 w 6752540"/>
              <a:gd name="connsiteY6" fmla="*/ 0 h 2952745"/>
              <a:gd name="connsiteX7" fmla="*/ 4456676 w 6752540"/>
              <a:gd name="connsiteY7" fmla="*/ 0 h 2952745"/>
              <a:gd name="connsiteX8" fmla="*/ 4996880 w 6752540"/>
              <a:gd name="connsiteY8" fmla="*/ 0 h 2952745"/>
              <a:gd name="connsiteX9" fmla="*/ 5469557 w 6752540"/>
              <a:gd name="connsiteY9" fmla="*/ 0 h 2952745"/>
              <a:gd name="connsiteX10" fmla="*/ 6752540 w 6752540"/>
              <a:gd name="connsiteY10" fmla="*/ 0 h 2952745"/>
              <a:gd name="connsiteX11" fmla="*/ 6752540 w 6752540"/>
              <a:gd name="connsiteY11" fmla="*/ 649604 h 2952745"/>
              <a:gd name="connsiteX12" fmla="*/ 6752540 w 6752540"/>
              <a:gd name="connsiteY12" fmla="*/ 1240153 h 2952745"/>
              <a:gd name="connsiteX13" fmla="*/ 6752540 w 6752540"/>
              <a:gd name="connsiteY13" fmla="*/ 1860229 h 2952745"/>
              <a:gd name="connsiteX14" fmla="*/ 6752540 w 6752540"/>
              <a:gd name="connsiteY14" fmla="*/ 2421251 h 2952745"/>
              <a:gd name="connsiteX15" fmla="*/ 6752540 w 6752540"/>
              <a:gd name="connsiteY15" fmla="*/ 2952745 h 2952745"/>
              <a:gd name="connsiteX16" fmla="*/ 6009761 w 6752540"/>
              <a:gd name="connsiteY16" fmla="*/ 2952745 h 2952745"/>
              <a:gd name="connsiteX17" fmla="*/ 5537083 w 6752540"/>
              <a:gd name="connsiteY17" fmla="*/ 2952745 h 2952745"/>
              <a:gd name="connsiteX18" fmla="*/ 4996880 w 6752540"/>
              <a:gd name="connsiteY18" fmla="*/ 2952745 h 2952745"/>
              <a:gd name="connsiteX19" fmla="*/ 4254100 w 6752540"/>
              <a:gd name="connsiteY19" fmla="*/ 2952745 h 2952745"/>
              <a:gd name="connsiteX20" fmla="*/ 3713897 w 6752540"/>
              <a:gd name="connsiteY20" fmla="*/ 2952745 h 2952745"/>
              <a:gd name="connsiteX21" fmla="*/ 3241219 w 6752540"/>
              <a:gd name="connsiteY21" fmla="*/ 2952745 h 2952745"/>
              <a:gd name="connsiteX22" fmla="*/ 2633491 w 6752540"/>
              <a:gd name="connsiteY22" fmla="*/ 2952745 h 2952745"/>
              <a:gd name="connsiteX23" fmla="*/ 2160813 w 6752540"/>
              <a:gd name="connsiteY23" fmla="*/ 2952745 h 2952745"/>
              <a:gd name="connsiteX24" fmla="*/ 1553084 w 6752540"/>
              <a:gd name="connsiteY24" fmla="*/ 2952745 h 2952745"/>
              <a:gd name="connsiteX25" fmla="*/ 810305 w 6752540"/>
              <a:gd name="connsiteY25" fmla="*/ 2952745 h 2952745"/>
              <a:gd name="connsiteX26" fmla="*/ 0 w 6752540"/>
              <a:gd name="connsiteY26" fmla="*/ 2952745 h 2952745"/>
              <a:gd name="connsiteX27" fmla="*/ 0 w 6752540"/>
              <a:gd name="connsiteY27" fmla="*/ 2450778 h 2952745"/>
              <a:gd name="connsiteX28" fmla="*/ 0 w 6752540"/>
              <a:gd name="connsiteY28" fmla="*/ 1801174 h 2952745"/>
              <a:gd name="connsiteX29" fmla="*/ 0 w 6752540"/>
              <a:gd name="connsiteY29" fmla="*/ 1269680 h 2952745"/>
              <a:gd name="connsiteX30" fmla="*/ 0 w 6752540"/>
              <a:gd name="connsiteY30" fmla="*/ 679131 h 2952745"/>
              <a:gd name="connsiteX31" fmla="*/ 0 w 6752540"/>
              <a:gd name="connsiteY31" fmla="*/ 0 h 2952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752540" h="2952745" fill="none" extrusionOk="0">
                <a:moveTo>
                  <a:pt x="0" y="0"/>
                </a:moveTo>
                <a:cubicBezTo>
                  <a:pt x="193892" y="1347"/>
                  <a:pt x="457287" y="-30047"/>
                  <a:pt x="607729" y="0"/>
                </a:cubicBezTo>
                <a:cubicBezTo>
                  <a:pt x="758171" y="30047"/>
                  <a:pt x="1080087" y="-18268"/>
                  <a:pt x="1215457" y="0"/>
                </a:cubicBezTo>
                <a:cubicBezTo>
                  <a:pt x="1350827" y="18268"/>
                  <a:pt x="1515679" y="13149"/>
                  <a:pt x="1755660" y="0"/>
                </a:cubicBezTo>
                <a:cubicBezTo>
                  <a:pt x="1995641" y="-13149"/>
                  <a:pt x="2060154" y="-24169"/>
                  <a:pt x="2363389" y="0"/>
                </a:cubicBezTo>
                <a:cubicBezTo>
                  <a:pt x="2666624" y="24169"/>
                  <a:pt x="2795656" y="22378"/>
                  <a:pt x="3173694" y="0"/>
                </a:cubicBezTo>
                <a:cubicBezTo>
                  <a:pt x="3551733" y="-22378"/>
                  <a:pt x="3680734" y="-11803"/>
                  <a:pt x="3916473" y="0"/>
                </a:cubicBezTo>
                <a:cubicBezTo>
                  <a:pt x="4152212" y="11803"/>
                  <a:pt x="4234447" y="-8462"/>
                  <a:pt x="4456676" y="0"/>
                </a:cubicBezTo>
                <a:cubicBezTo>
                  <a:pt x="4678905" y="8462"/>
                  <a:pt x="4821173" y="-2230"/>
                  <a:pt x="4996880" y="0"/>
                </a:cubicBezTo>
                <a:cubicBezTo>
                  <a:pt x="5172587" y="2230"/>
                  <a:pt x="5339341" y="2880"/>
                  <a:pt x="5469557" y="0"/>
                </a:cubicBezTo>
                <a:cubicBezTo>
                  <a:pt x="5599773" y="-2880"/>
                  <a:pt x="6438474" y="-63122"/>
                  <a:pt x="6752540" y="0"/>
                </a:cubicBezTo>
                <a:cubicBezTo>
                  <a:pt x="6773959" y="247965"/>
                  <a:pt x="6724266" y="331698"/>
                  <a:pt x="6752540" y="649604"/>
                </a:cubicBezTo>
                <a:cubicBezTo>
                  <a:pt x="6780814" y="967510"/>
                  <a:pt x="6731044" y="967188"/>
                  <a:pt x="6752540" y="1240153"/>
                </a:cubicBezTo>
                <a:cubicBezTo>
                  <a:pt x="6774036" y="1513118"/>
                  <a:pt x="6776406" y="1662502"/>
                  <a:pt x="6752540" y="1860229"/>
                </a:cubicBezTo>
                <a:cubicBezTo>
                  <a:pt x="6728674" y="2057956"/>
                  <a:pt x="6754991" y="2254116"/>
                  <a:pt x="6752540" y="2421251"/>
                </a:cubicBezTo>
                <a:cubicBezTo>
                  <a:pt x="6750089" y="2588386"/>
                  <a:pt x="6732745" y="2753101"/>
                  <a:pt x="6752540" y="2952745"/>
                </a:cubicBezTo>
                <a:cubicBezTo>
                  <a:pt x="6409793" y="2971585"/>
                  <a:pt x="6291420" y="2986974"/>
                  <a:pt x="6009761" y="2952745"/>
                </a:cubicBezTo>
                <a:cubicBezTo>
                  <a:pt x="5728102" y="2918516"/>
                  <a:pt x="5753223" y="2974126"/>
                  <a:pt x="5537083" y="2952745"/>
                </a:cubicBezTo>
                <a:cubicBezTo>
                  <a:pt x="5320943" y="2931364"/>
                  <a:pt x="5222452" y="2952134"/>
                  <a:pt x="4996880" y="2952745"/>
                </a:cubicBezTo>
                <a:cubicBezTo>
                  <a:pt x="4771308" y="2953356"/>
                  <a:pt x="4494895" y="2943891"/>
                  <a:pt x="4254100" y="2952745"/>
                </a:cubicBezTo>
                <a:cubicBezTo>
                  <a:pt x="4013305" y="2961599"/>
                  <a:pt x="3962462" y="2963200"/>
                  <a:pt x="3713897" y="2952745"/>
                </a:cubicBezTo>
                <a:cubicBezTo>
                  <a:pt x="3465332" y="2942290"/>
                  <a:pt x="3410603" y="2931530"/>
                  <a:pt x="3241219" y="2952745"/>
                </a:cubicBezTo>
                <a:cubicBezTo>
                  <a:pt x="3071835" y="2973960"/>
                  <a:pt x="2774915" y="2972592"/>
                  <a:pt x="2633491" y="2952745"/>
                </a:cubicBezTo>
                <a:cubicBezTo>
                  <a:pt x="2492067" y="2932898"/>
                  <a:pt x="2385319" y="2949491"/>
                  <a:pt x="2160813" y="2952745"/>
                </a:cubicBezTo>
                <a:cubicBezTo>
                  <a:pt x="1936307" y="2955999"/>
                  <a:pt x="1832752" y="2942161"/>
                  <a:pt x="1553084" y="2952745"/>
                </a:cubicBezTo>
                <a:cubicBezTo>
                  <a:pt x="1273416" y="2963329"/>
                  <a:pt x="1040108" y="2946857"/>
                  <a:pt x="810305" y="2952745"/>
                </a:cubicBezTo>
                <a:cubicBezTo>
                  <a:pt x="580502" y="2958633"/>
                  <a:pt x="315371" y="2983247"/>
                  <a:pt x="0" y="2952745"/>
                </a:cubicBezTo>
                <a:cubicBezTo>
                  <a:pt x="8182" y="2733828"/>
                  <a:pt x="8477" y="2693641"/>
                  <a:pt x="0" y="2450778"/>
                </a:cubicBezTo>
                <a:cubicBezTo>
                  <a:pt x="-8477" y="2207915"/>
                  <a:pt x="-12779" y="2035494"/>
                  <a:pt x="0" y="1801174"/>
                </a:cubicBezTo>
                <a:cubicBezTo>
                  <a:pt x="12779" y="1566854"/>
                  <a:pt x="23924" y="1439115"/>
                  <a:pt x="0" y="1269680"/>
                </a:cubicBezTo>
                <a:cubicBezTo>
                  <a:pt x="-23924" y="1100245"/>
                  <a:pt x="-16608" y="833424"/>
                  <a:pt x="0" y="679131"/>
                </a:cubicBezTo>
                <a:cubicBezTo>
                  <a:pt x="16608" y="524838"/>
                  <a:pt x="-16949" y="280932"/>
                  <a:pt x="0" y="0"/>
                </a:cubicBezTo>
                <a:close/>
              </a:path>
              <a:path w="6752540" h="2952745" stroke="0" extrusionOk="0">
                <a:moveTo>
                  <a:pt x="0" y="0"/>
                </a:moveTo>
                <a:cubicBezTo>
                  <a:pt x="397934" y="-22102"/>
                  <a:pt x="549162" y="-12218"/>
                  <a:pt x="810305" y="0"/>
                </a:cubicBezTo>
                <a:cubicBezTo>
                  <a:pt x="1071449" y="12218"/>
                  <a:pt x="1289184" y="5087"/>
                  <a:pt x="1485559" y="0"/>
                </a:cubicBezTo>
                <a:cubicBezTo>
                  <a:pt x="1681934" y="-5087"/>
                  <a:pt x="1929082" y="-7815"/>
                  <a:pt x="2160813" y="0"/>
                </a:cubicBezTo>
                <a:cubicBezTo>
                  <a:pt x="2392544" y="7815"/>
                  <a:pt x="2436006" y="-13408"/>
                  <a:pt x="2701016" y="0"/>
                </a:cubicBezTo>
                <a:cubicBezTo>
                  <a:pt x="2966026" y="13408"/>
                  <a:pt x="3136718" y="26768"/>
                  <a:pt x="3511321" y="0"/>
                </a:cubicBezTo>
                <a:cubicBezTo>
                  <a:pt x="3885925" y="-26768"/>
                  <a:pt x="3872652" y="-18705"/>
                  <a:pt x="3983999" y="0"/>
                </a:cubicBezTo>
                <a:cubicBezTo>
                  <a:pt x="4095346" y="18705"/>
                  <a:pt x="4461079" y="22893"/>
                  <a:pt x="4726778" y="0"/>
                </a:cubicBezTo>
                <a:cubicBezTo>
                  <a:pt x="4992477" y="-22893"/>
                  <a:pt x="5139597" y="8872"/>
                  <a:pt x="5334507" y="0"/>
                </a:cubicBezTo>
                <a:cubicBezTo>
                  <a:pt x="5529417" y="-8872"/>
                  <a:pt x="5863441" y="-17684"/>
                  <a:pt x="6144811" y="0"/>
                </a:cubicBezTo>
                <a:cubicBezTo>
                  <a:pt x="6426181" y="17684"/>
                  <a:pt x="6592079" y="-24252"/>
                  <a:pt x="6752540" y="0"/>
                </a:cubicBezTo>
                <a:cubicBezTo>
                  <a:pt x="6754353" y="297054"/>
                  <a:pt x="6771535" y="475727"/>
                  <a:pt x="6752540" y="620076"/>
                </a:cubicBezTo>
                <a:cubicBezTo>
                  <a:pt x="6733545" y="764425"/>
                  <a:pt x="6762088" y="1044379"/>
                  <a:pt x="6752540" y="1181098"/>
                </a:cubicBezTo>
                <a:cubicBezTo>
                  <a:pt x="6742992" y="1317817"/>
                  <a:pt x="6735652" y="1529703"/>
                  <a:pt x="6752540" y="1683065"/>
                </a:cubicBezTo>
                <a:cubicBezTo>
                  <a:pt x="6769428" y="1836427"/>
                  <a:pt x="6768560" y="2126294"/>
                  <a:pt x="6752540" y="2332669"/>
                </a:cubicBezTo>
                <a:cubicBezTo>
                  <a:pt x="6736520" y="2539044"/>
                  <a:pt x="6775831" y="2726798"/>
                  <a:pt x="6752540" y="2952745"/>
                </a:cubicBezTo>
                <a:cubicBezTo>
                  <a:pt x="6543415" y="2975519"/>
                  <a:pt x="6395059" y="2949889"/>
                  <a:pt x="6279862" y="2952745"/>
                </a:cubicBezTo>
                <a:cubicBezTo>
                  <a:pt x="6164665" y="2955601"/>
                  <a:pt x="5916147" y="2964667"/>
                  <a:pt x="5807184" y="2952745"/>
                </a:cubicBezTo>
                <a:cubicBezTo>
                  <a:pt x="5698221" y="2940823"/>
                  <a:pt x="5435283" y="2945893"/>
                  <a:pt x="5334507" y="2952745"/>
                </a:cubicBezTo>
                <a:cubicBezTo>
                  <a:pt x="5233731" y="2959597"/>
                  <a:pt x="4957300" y="2954213"/>
                  <a:pt x="4726778" y="2952745"/>
                </a:cubicBezTo>
                <a:cubicBezTo>
                  <a:pt x="4496256" y="2951277"/>
                  <a:pt x="4332028" y="2941318"/>
                  <a:pt x="4186575" y="2952745"/>
                </a:cubicBezTo>
                <a:cubicBezTo>
                  <a:pt x="4041122" y="2964172"/>
                  <a:pt x="3664790" y="2919321"/>
                  <a:pt x="3376270" y="2952745"/>
                </a:cubicBezTo>
                <a:cubicBezTo>
                  <a:pt x="3087750" y="2986169"/>
                  <a:pt x="2943300" y="2962790"/>
                  <a:pt x="2768541" y="2952745"/>
                </a:cubicBezTo>
                <a:cubicBezTo>
                  <a:pt x="2593782" y="2942700"/>
                  <a:pt x="2450860" y="2963979"/>
                  <a:pt x="2228338" y="2952745"/>
                </a:cubicBezTo>
                <a:cubicBezTo>
                  <a:pt x="2005816" y="2941511"/>
                  <a:pt x="1715383" y="2965972"/>
                  <a:pt x="1485559" y="2952745"/>
                </a:cubicBezTo>
                <a:cubicBezTo>
                  <a:pt x="1255735" y="2939518"/>
                  <a:pt x="1204527" y="2957611"/>
                  <a:pt x="1012881" y="2952745"/>
                </a:cubicBezTo>
                <a:cubicBezTo>
                  <a:pt x="821235" y="2947879"/>
                  <a:pt x="408657" y="2977587"/>
                  <a:pt x="0" y="2952745"/>
                </a:cubicBezTo>
                <a:cubicBezTo>
                  <a:pt x="-30574" y="2742649"/>
                  <a:pt x="-649" y="2584105"/>
                  <a:pt x="0" y="2332669"/>
                </a:cubicBezTo>
                <a:cubicBezTo>
                  <a:pt x="649" y="2081233"/>
                  <a:pt x="8069" y="1970320"/>
                  <a:pt x="0" y="1712592"/>
                </a:cubicBezTo>
                <a:cubicBezTo>
                  <a:pt x="-8069" y="1454864"/>
                  <a:pt x="19533" y="1395931"/>
                  <a:pt x="0" y="1210625"/>
                </a:cubicBezTo>
                <a:cubicBezTo>
                  <a:pt x="-19533" y="1025319"/>
                  <a:pt x="18480" y="822653"/>
                  <a:pt x="0" y="649604"/>
                </a:cubicBezTo>
                <a:cubicBezTo>
                  <a:pt x="-18480" y="476555"/>
                  <a:pt x="20485" y="254864"/>
                  <a:pt x="0" y="0"/>
                </a:cubicBezTo>
                <a:close/>
              </a:path>
            </a:pathLst>
          </a:custGeom>
          <a:ln w="19050">
            <a:solidFill>
              <a:schemeClr val="tx1"/>
            </a:solidFill>
            <a:extLst>
              <a:ext uri="{C807C97D-BFC1-408E-A445-0C87EB9F89A2}">
                <ask:lineSketchStyleProps xmlns:ask="http://schemas.microsoft.com/office/drawing/2018/sketchyshapes" sd="3279963431">
                  <a:prstGeom prst="rect">
                    <a:avLst/>
                  </a:prstGeom>
                  <ask:type>
                    <ask:lineSketchFreehand/>
                  </ask:type>
                </ask:lineSketchStyleProps>
              </a:ext>
            </a:extLst>
          </a:ln>
        </p:spPr>
      </p:pic>
      <p:grpSp>
        <p:nvGrpSpPr>
          <p:cNvPr id="24" name="Group 23">
            <a:extLst>
              <a:ext uri="{FF2B5EF4-FFF2-40B4-BE49-F238E27FC236}">
                <a16:creationId xmlns:a16="http://schemas.microsoft.com/office/drawing/2014/main" id="{56286C67-C1BB-B7EF-36DF-D5024539880A}"/>
              </a:ext>
            </a:extLst>
          </p:cNvPr>
          <p:cNvGrpSpPr/>
          <p:nvPr/>
        </p:nvGrpSpPr>
        <p:grpSpPr>
          <a:xfrm>
            <a:off x="6264538" y="3500718"/>
            <a:ext cx="5303816" cy="2397545"/>
            <a:chOff x="6189684" y="3419054"/>
            <a:chExt cx="5303816" cy="2397545"/>
          </a:xfrm>
        </p:grpSpPr>
        <p:sp>
          <p:nvSpPr>
            <p:cNvPr id="23" name="Rectangle 22">
              <a:extLst>
                <a:ext uri="{FF2B5EF4-FFF2-40B4-BE49-F238E27FC236}">
                  <a16:creationId xmlns:a16="http://schemas.microsoft.com/office/drawing/2014/main" id="{F4E2EFB4-EF89-E841-59B6-0B2622BE71F3}"/>
                </a:ext>
              </a:extLst>
            </p:cNvPr>
            <p:cNvSpPr/>
            <p:nvPr/>
          </p:nvSpPr>
          <p:spPr>
            <a:xfrm>
              <a:off x="6189684" y="3419054"/>
              <a:ext cx="5303816" cy="2397545"/>
            </a:xfrm>
            <a:custGeom>
              <a:avLst/>
              <a:gdLst>
                <a:gd name="connsiteX0" fmla="*/ 0 w 5303816"/>
                <a:gd name="connsiteY0" fmla="*/ 0 h 2397545"/>
                <a:gd name="connsiteX1" fmla="*/ 716015 w 5303816"/>
                <a:gd name="connsiteY1" fmla="*/ 0 h 2397545"/>
                <a:gd name="connsiteX2" fmla="*/ 1485068 w 5303816"/>
                <a:gd name="connsiteY2" fmla="*/ 0 h 2397545"/>
                <a:gd name="connsiteX3" fmla="*/ 2254122 w 5303816"/>
                <a:gd name="connsiteY3" fmla="*/ 0 h 2397545"/>
                <a:gd name="connsiteX4" fmla="*/ 2757984 w 5303816"/>
                <a:gd name="connsiteY4" fmla="*/ 0 h 2397545"/>
                <a:gd name="connsiteX5" fmla="*/ 3527038 w 5303816"/>
                <a:gd name="connsiteY5" fmla="*/ 0 h 2397545"/>
                <a:gd name="connsiteX6" fmla="*/ 4296091 w 5303816"/>
                <a:gd name="connsiteY6" fmla="*/ 0 h 2397545"/>
                <a:gd name="connsiteX7" fmla="*/ 5303816 w 5303816"/>
                <a:gd name="connsiteY7" fmla="*/ 0 h 2397545"/>
                <a:gd name="connsiteX8" fmla="*/ 5303816 w 5303816"/>
                <a:gd name="connsiteY8" fmla="*/ 551435 h 2397545"/>
                <a:gd name="connsiteX9" fmla="*/ 5303816 w 5303816"/>
                <a:gd name="connsiteY9" fmla="*/ 1078895 h 2397545"/>
                <a:gd name="connsiteX10" fmla="*/ 5303816 w 5303816"/>
                <a:gd name="connsiteY10" fmla="*/ 1630331 h 2397545"/>
                <a:gd name="connsiteX11" fmla="*/ 5303816 w 5303816"/>
                <a:gd name="connsiteY11" fmla="*/ 2397545 h 2397545"/>
                <a:gd name="connsiteX12" fmla="*/ 4587801 w 5303816"/>
                <a:gd name="connsiteY12" fmla="*/ 2397545 h 2397545"/>
                <a:gd name="connsiteX13" fmla="*/ 3924824 w 5303816"/>
                <a:gd name="connsiteY13" fmla="*/ 2397545 h 2397545"/>
                <a:gd name="connsiteX14" fmla="*/ 3420961 w 5303816"/>
                <a:gd name="connsiteY14" fmla="*/ 2397545 h 2397545"/>
                <a:gd name="connsiteX15" fmla="*/ 2757984 w 5303816"/>
                <a:gd name="connsiteY15" fmla="*/ 2397545 h 2397545"/>
                <a:gd name="connsiteX16" fmla="*/ 1988931 w 5303816"/>
                <a:gd name="connsiteY16" fmla="*/ 2397545 h 2397545"/>
                <a:gd name="connsiteX17" fmla="*/ 1325954 w 5303816"/>
                <a:gd name="connsiteY17" fmla="*/ 2397545 h 2397545"/>
                <a:gd name="connsiteX18" fmla="*/ 716015 w 5303816"/>
                <a:gd name="connsiteY18" fmla="*/ 2397545 h 2397545"/>
                <a:gd name="connsiteX19" fmla="*/ 0 w 5303816"/>
                <a:gd name="connsiteY19" fmla="*/ 2397545 h 2397545"/>
                <a:gd name="connsiteX20" fmla="*/ 0 w 5303816"/>
                <a:gd name="connsiteY20" fmla="*/ 1774183 h 2397545"/>
                <a:gd name="connsiteX21" fmla="*/ 0 w 5303816"/>
                <a:gd name="connsiteY21" fmla="*/ 1126846 h 2397545"/>
                <a:gd name="connsiteX22" fmla="*/ 0 w 5303816"/>
                <a:gd name="connsiteY22" fmla="*/ 0 h 239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303816" h="2397545" fill="none" extrusionOk="0">
                  <a:moveTo>
                    <a:pt x="0" y="0"/>
                  </a:moveTo>
                  <a:cubicBezTo>
                    <a:pt x="145405" y="20019"/>
                    <a:pt x="423260" y="-18423"/>
                    <a:pt x="716015" y="0"/>
                  </a:cubicBezTo>
                  <a:cubicBezTo>
                    <a:pt x="1008771" y="18423"/>
                    <a:pt x="1117756" y="26424"/>
                    <a:pt x="1485068" y="0"/>
                  </a:cubicBezTo>
                  <a:cubicBezTo>
                    <a:pt x="1852380" y="-26424"/>
                    <a:pt x="1959457" y="-27567"/>
                    <a:pt x="2254122" y="0"/>
                  </a:cubicBezTo>
                  <a:cubicBezTo>
                    <a:pt x="2548787" y="27567"/>
                    <a:pt x="2616156" y="24181"/>
                    <a:pt x="2757984" y="0"/>
                  </a:cubicBezTo>
                  <a:cubicBezTo>
                    <a:pt x="2899812" y="-24181"/>
                    <a:pt x="3211398" y="15919"/>
                    <a:pt x="3527038" y="0"/>
                  </a:cubicBezTo>
                  <a:cubicBezTo>
                    <a:pt x="3842678" y="-15919"/>
                    <a:pt x="3953077" y="-30963"/>
                    <a:pt x="4296091" y="0"/>
                  </a:cubicBezTo>
                  <a:cubicBezTo>
                    <a:pt x="4639105" y="30963"/>
                    <a:pt x="4913330" y="15553"/>
                    <a:pt x="5303816" y="0"/>
                  </a:cubicBezTo>
                  <a:cubicBezTo>
                    <a:pt x="5279880" y="207481"/>
                    <a:pt x="5280416" y="319342"/>
                    <a:pt x="5303816" y="551435"/>
                  </a:cubicBezTo>
                  <a:cubicBezTo>
                    <a:pt x="5327216" y="783528"/>
                    <a:pt x="5304274" y="850299"/>
                    <a:pt x="5303816" y="1078895"/>
                  </a:cubicBezTo>
                  <a:cubicBezTo>
                    <a:pt x="5303358" y="1307491"/>
                    <a:pt x="5279951" y="1366751"/>
                    <a:pt x="5303816" y="1630331"/>
                  </a:cubicBezTo>
                  <a:cubicBezTo>
                    <a:pt x="5327681" y="1893911"/>
                    <a:pt x="5267865" y="2193278"/>
                    <a:pt x="5303816" y="2397545"/>
                  </a:cubicBezTo>
                  <a:cubicBezTo>
                    <a:pt x="5147203" y="2377570"/>
                    <a:pt x="4932906" y="2388284"/>
                    <a:pt x="4587801" y="2397545"/>
                  </a:cubicBezTo>
                  <a:cubicBezTo>
                    <a:pt x="4242697" y="2406806"/>
                    <a:pt x="4110982" y="2380235"/>
                    <a:pt x="3924824" y="2397545"/>
                  </a:cubicBezTo>
                  <a:cubicBezTo>
                    <a:pt x="3738666" y="2414855"/>
                    <a:pt x="3589778" y="2394284"/>
                    <a:pt x="3420961" y="2397545"/>
                  </a:cubicBezTo>
                  <a:cubicBezTo>
                    <a:pt x="3252144" y="2400806"/>
                    <a:pt x="3049118" y="2384549"/>
                    <a:pt x="2757984" y="2397545"/>
                  </a:cubicBezTo>
                  <a:cubicBezTo>
                    <a:pt x="2466850" y="2410541"/>
                    <a:pt x="2310168" y="2420190"/>
                    <a:pt x="1988931" y="2397545"/>
                  </a:cubicBezTo>
                  <a:cubicBezTo>
                    <a:pt x="1667694" y="2374900"/>
                    <a:pt x="1469899" y="2382915"/>
                    <a:pt x="1325954" y="2397545"/>
                  </a:cubicBezTo>
                  <a:cubicBezTo>
                    <a:pt x="1182009" y="2412175"/>
                    <a:pt x="936465" y="2384748"/>
                    <a:pt x="716015" y="2397545"/>
                  </a:cubicBezTo>
                  <a:cubicBezTo>
                    <a:pt x="495565" y="2410342"/>
                    <a:pt x="344891" y="2418246"/>
                    <a:pt x="0" y="2397545"/>
                  </a:cubicBezTo>
                  <a:cubicBezTo>
                    <a:pt x="-17251" y="2104763"/>
                    <a:pt x="-12637" y="2042865"/>
                    <a:pt x="0" y="1774183"/>
                  </a:cubicBezTo>
                  <a:cubicBezTo>
                    <a:pt x="12637" y="1505501"/>
                    <a:pt x="-25614" y="1397190"/>
                    <a:pt x="0" y="1126846"/>
                  </a:cubicBezTo>
                  <a:cubicBezTo>
                    <a:pt x="25614" y="856502"/>
                    <a:pt x="-12559" y="391672"/>
                    <a:pt x="0" y="0"/>
                  </a:cubicBezTo>
                  <a:close/>
                </a:path>
                <a:path w="5303816" h="2397545" stroke="0" extrusionOk="0">
                  <a:moveTo>
                    <a:pt x="0" y="0"/>
                  </a:moveTo>
                  <a:cubicBezTo>
                    <a:pt x="255536" y="-8562"/>
                    <a:pt x="408660" y="-16501"/>
                    <a:pt x="662977" y="0"/>
                  </a:cubicBezTo>
                  <a:cubicBezTo>
                    <a:pt x="917294" y="16501"/>
                    <a:pt x="1095500" y="-25850"/>
                    <a:pt x="1432030" y="0"/>
                  </a:cubicBezTo>
                  <a:cubicBezTo>
                    <a:pt x="1768560" y="25850"/>
                    <a:pt x="1845412" y="-21987"/>
                    <a:pt x="2041969" y="0"/>
                  </a:cubicBezTo>
                  <a:cubicBezTo>
                    <a:pt x="2238526" y="21987"/>
                    <a:pt x="2448171" y="-12672"/>
                    <a:pt x="2598870" y="0"/>
                  </a:cubicBezTo>
                  <a:cubicBezTo>
                    <a:pt x="2749569" y="12672"/>
                    <a:pt x="2929536" y="12779"/>
                    <a:pt x="3155771" y="0"/>
                  </a:cubicBezTo>
                  <a:cubicBezTo>
                    <a:pt x="3382006" y="-12779"/>
                    <a:pt x="3601998" y="-31543"/>
                    <a:pt x="3818748" y="0"/>
                  </a:cubicBezTo>
                  <a:cubicBezTo>
                    <a:pt x="4035498" y="31543"/>
                    <a:pt x="4184115" y="-12978"/>
                    <a:pt x="4322610" y="0"/>
                  </a:cubicBezTo>
                  <a:cubicBezTo>
                    <a:pt x="4461105" y="12978"/>
                    <a:pt x="4884285" y="-10474"/>
                    <a:pt x="5303816" y="0"/>
                  </a:cubicBezTo>
                  <a:cubicBezTo>
                    <a:pt x="5322937" y="220390"/>
                    <a:pt x="5320183" y="368702"/>
                    <a:pt x="5303816" y="527460"/>
                  </a:cubicBezTo>
                  <a:cubicBezTo>
                    <a:pt x="5287449" y="686218"/>
                    <a:pt x="5314671" y="868076"/>
                    <a:pt x="5303816" y="1102871"/>
                  </a:cubicBezTo>
                  <a:cubicBezTo>
                    <a:pt x="5292961" y="1337666"/>
                    <a:pt x="5325898" y="1468000"/>
                    <a:pt x="5303816" y="1726232"/>
                  </a:cubicBezTo>
                  <a:cubicBezTo>
                    <a:pt x="5281734" y="1984464"/>
                    <a:pt x="5270787" y="2249696"/>
                    <a:pt x="5303816" y="2397545"/>
                  </a:cubicBezTo>
                  <a:cubicBezTo>
                    <a:pt x="5156523" y="2400193"/>
                    <a:pt x="4928117" y="2384030"/>
                    <a:pt x="4799953" y="2397545"/>
                  </a:cubicBezTo>
                  <a:cubicBezTo>
                    <a:pt x="4671789" y="2411060"/>
                    <a:pt x="4447491" y="2376758"/>
                    <a:pt x="4136976" y="2397545"/>
                  </a:cubicBezTo>
                  <a:cubicBezTo>
                    <a:pt x="3826461" y="2418332"/>
                    <a:pt x="3773162" y="2384666"/>
                    <a:pt x="3473999" y="2397545"/>
                  </a:cubicBezTo>
                  <a:cubicBezTo>
                    <a:pt x="3174836" y="2410424"/>
                    <a:pt x="2949066" y="2428113"/>
                    <a:pt x="2811022" y="2397545"/>
                  </a:cubicBezTo>
                  <a:cubicBezTo>
                    <a:pt x="2672978" y="2366977"/>
                    <a:pt x="2219178" y="2361089"/>
                    <a:pt x="2041969" y="2397545"/>
                  </a:cubicBezTo>
                  <a:cubicBezTo>
                    <a:pt x="1864760" y="2434001"/>
                    <a:pt x="1692390" y="2384057"/>
                    <a:pt x="1432030" y="2397545"/>
                  </a:cubicBezTo>
                  <a:cubicBezTo>
                    <a:pt x="1171670" y="2411033"/>
                    <a:pt x="1023981" y="2363996"/>
                    <a:pt x="716015" y="2397545"/>
                  </a:cubicBezTo>
                  <a:cubicBezTo>
                    <a:pt x="408049" y="2431094"/>
                    <a:pt x="168182" y="2391933"/>
                    <a:pt x="0" y="2397545"/>
                  </a:cubicBezTo>
                  <a:cubicBezTo>
                    <a:pt x="1067" y="2164441"/>
                    <a:pt x="10250" y="1937547"/>
                    <a:pt x="0" y="1774183"/>
                  </a:cubicBezTo>
                  <a:cubicBezTo>
                    <a:pt x="-10250" y="1610819"/>
                    <a:pt x="1069" y="1395895"/>
                    <a:pt x="0" y="1126846"/>
                  </a:cubicBezTo>
                  <a:cubicBezTo>
                    <a:pt x="-1069" y="857797"/>
                    <a:pt x="22655" y="762560"/>
                    <a:pt x="0" y="527460"/>
                  </a:cubicBezTo>
                  <a:cubicBezTo>
                    <a:pt x="-22655" y="292360"/>
                    <a:pt x="13507" y="134651"/>
                    <a:pt x="0" y="0"/>
                  </a:cubicBezTo>
                  <a:close/>
                </a:path>
              </a:pathLst>
            </a:custGeom>
            <a:solidFill>
              <a:schemeClr val="bg1"/>
            </a:solidFill>
            <a:ln>
              <a:extLst>
                <a:ext uri="{C807C97D-BFC1-408E-A445-0C87EB9F89A2}">
                  <ask:lineSketchStyleProps xmlns:ask="http://schemas.microsoft.com/office/drawing/2018/sketchyshapes" sd="4169233138">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0" name="Picture 19">
              <a:extLst>
                <a:ext uri="{FF2B5EF4-FFF2-40B4-BE49-F238E27FC236}">
                  <a16:creationId xmlns:a16="http://schemas.microsoft.com/office/drawing/2014/main" id="{53D22B57-82D4-02C2-4E92-4CAB1E8F5894}"/>
                </a:ext>
              </a:extLst>
            </p:cNvPr>
            <p:cNvPicPr>
              <a:picLocks noChangeAspect="1"/>
            </p:cNvPicPr>
            <p:nvPr/>
          </p:nvPicPr>
          <p:blipFill rotWithShape="1">
            <a:blip r:embed="rId6"/>
            <a:srcRect b="85066"/>
            <a:stretch/>
          </p:blipFill>
          <p:spPr>
            <a:xfrm>
              <a:off x="6274336" y="3525320"/>
              <a:ext cx="5114024" cy="587219"/>
            </a:xfrm>
            <a:prstGeom prst="rect">
              <a:avLst/>
            </a:prstGeom>
          </p:spPr>
        </p:pic>
        <p:pic>
          <p:nvPicPr>
            <p:cNvPr id="21" name="Picture 20">
              <a:extLst>
                <a:ext uri="{FF2B5EF4-FFF2-40B4-BE49-F238E27FC236}">
                  <a16:creationId xmlns:a16="http://schemas.microsoft.com/office/drawing/2014/main" id="{D267EB03-C983-95A8-B0B0-413F1CEB04FE}"/>
                </a:ext>
              </a:extLst>
            </p:cNvPr>
            <p:cNvPicPr>
              <a:picLocks noChangeAspect="1"/>
            </p:cNvPicPr>
            <p:nvPr/>
          </p:nvPicPr>
          <p:blipFill rotWithShape="1">
            <a:blip r:embed="rId6"/>
            <a:srcRect t="59416"/>
            <a:stretch/>
          </p:blipFill>
          <p:spPr>
            <a:xfrm>
              <a:off x="6274336" y="4112539"/>
              <a:ext cx="5114024" cy="1595827"/>
            </a:xfrm>
            <a:prstGeom prst="rect">
              <a:avLst/>
            </a:prstGeom>
          </p:spPr>
        </p:pic>
      </p:grpSp>
    </p:spTree>
    <p:extLst>
      <p:ext uri="{BB962C8B-B14F-4D97-AF65-F5344CB8AC3E}">
        <p14:creationId xmlns:p14="http://schemas.microsoft.com/office/powerpoint/2010/main" val="2251595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9" grpId="0" animBg="1"/>
      <p:bldP spid="10"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C10CEB88-85E3-D65A-C96F-95350936C815}"/>
              </a:ext>
            </a:extLst>
          </p:cNvPr>
          <p:cNvSpPr txBox="1"/>
          <p:nvPr/>
        </p:nvSpPr>
        <p:spPr>
          <a:xfrm>
            <a:off x="1051820" y="1674674"/>
            <a:ext cx="10086080" cy="3416320"/>
          </a:xfrm>
          <a:prstGeom prst="rect">
            <a:avLst/>
          </a:prstGeom>
          <a:noFill/>
        </p:spPr>
        <p:txBody>
          <a:bodyPr wrap="square">
            <a:spAutoFit/>
          </a:bodyPr>
          <a:lstStyle/>
          <a:p>
            <a:r>
              <a:rPr lang="en-GB" sz="2400" dirty="0"/>
              <a:t>Scientists and science communicators have the responsibility to get important work out there, but also the responsibility to do their best to make sure it’s not misconstrued (and try not to get carried away with messaging)</a:t>
            </a:r>
          </a:p>
          <a:p>
            <a:endParaRPr lang="en-GB" sz="2400" dirty="0"/>
          </a:p>
          <a:p>
            <a:r>
              <a:rPr lang="en-GB" sz="2400" dirty="0"/>
              <a:t>Scientists are human, not perfectly rational beings</a:t>
            </a:r>
          </a:p>
          <a:p>
            <a:endParaRPr lang="en-GB" sz="2400" dirty="0"/>
          </a:p>
          <a:p>
            <a:r>
              <a:rPr lang="en-GB" sz="2400" dirty="0"/>
              <a:t>Try and be open to changing our minds</a:t>
            </a:r>
          </a:p>
          <a:p>
            <a:endParaRPr lang="en-GB" sz="2400" dirty="0"/>
          </a:p>
          <a:p>
            <a:r>
              <a:rPr lang="en-GB" sz="2400" dirty="0"/>
              <a:t>The ‘wood wide web’ is nuanced, </a:t>
            </a:r>
            <a:r>
              <a:rPr lang="en-GB" sz="2400"/>
              <a:t>but mycorrhizal </a:t>
            </a:r>
            <a:r>
              <a:rPr lang="en-GB" sz="2400" dirty="0"/>
              <a:t>fungi are still fascinating!</a:t>
            </a:r>
          </a:p>
        </p:txBody>
      </p:sp>
      <p:sp>
        <p:nvSpPr>
          <p:cNvPr id="10" name="Rectangle 9">
            <a:extLst>
              <a:ext uri="{FF2B5EF4-FFF2-40B4-BE49-F238E27FC236}">
                <a16:creationId xmlns:a16="http://schemas.microsoft.com/office/drawing/2014/main" id="{ABC62CA1-B68E-E2A7-AA46-6C719739851C}"/>
              </a:ext>
            </a:extLst>
          </p:cNvPr>
          <p:cNvSpPr/>
          <p:nvPr/>
        </p:nvSpPr>
        <p:spPr>
          <a:xfrm>
            <a:off x="596118" y="6333080"/>
            <a:ext cx="1771447" cy="400110"/>
          </a:xfrm>
          <a:prstGeom prst="rect">
            <a:avLst/>
          </a:prstGeom>
        </p:spPr>
        <p:txBody>
          <a:bodyPr wrap="none">
            <a:spAutoFit/>
          </a:bodyPr>
          <a:lstStyle/>
          <a:p>
            <a:r>
              <a:rPr lang="en-GB" sz="2000" dirty="0">
                <a:latin typeface="+mj-lt"/>
                <a:cs typeface="Arial" panose="020B0604020202020204" pitchFamily="34" charset="0"/>
              </a:rPr>
              <a:t>@</a:t>
            </a:r>
            <a:r>
              <a:rPr lang="en-GB" sz="2000" dirty="0" err="1">
                <a:latin typeface="+mj-lt"/>
                <a:cs typeface="Arial" panose="020B0604020202020204" pitchFamily="34" charset="0"/>
              </a:rPr>
              <a:t>RowenaCHill</a:t>
            </a:r>
            <a:endParaRPr lang="en-GB" sz="2000" dirty="0">
              <a:latin typeface="+mj-lt"/>
              <a:cs typeface="Arial" panose="020B0604020202020204" pitchFamily="34" charset="0"/>
            </a:endParaRPr>
          </a:p>
        </p:txBody>
      </p:sp>
      <p:grpSp>
        <p:nvGrpSpPr>
          <p:cNvPr id="11" name="Group 10">
            <a:extLst>
              <a:ext uri="{FF2B5EF4-FFF2-40B4-BE49-F238E27FC236}">
                <a16:creationId xmlns:a16="http://schemas.microsoft.com/office/drawing/2014/main" id="{FA035AAE-41B3-C4D6-2B19-ABA860CFEB8C}"/>
              </a:ext>
            </a:extLst>
          </p:cNvPr>
          <p:cNvGrpSpPr/>
          <p:nvPr/>
        </p:nvGrpSpPr>
        <p:grpSpPr>
          <a:xfrm>
            <a:off x="-194100" y="6375232"/>
            <a:ext cx="1245920" cy="345258"/>
            <a:chOff x="-194100" y="6375232"/>
            <a:chExt cx="1245920" cy="345258"/>
          </a:xfrm>
        </p:grpSpPr>
        <p:pic>
          <p:nvPicPr>
            <p:cNvPr id="12" name="Picture 11">
              <a:extLst>
                <a:ext uri="{FF2B5EF4-FFF2-40B4-BE49-F238E27FC236}">
                  <a16:creationId xmlns:a16="http://schemas.microsoft.com/office/drawing/2014/main" id="{85113773-EB37-2165-9645-A180B2F182F6}"/>
                </a:ext>
              </a:extLst>
            </p:cNvPr>
            <p:cNvPicPr>
              <a:picLocks noChangeAspect="1"/>
            </p:cNvPicPr>
            <p:nvPr/>
          </p:nvPicPr>
          <p:blipFill>
            <a:blip r:embed="rId3" cstate="print">
              <a:biLevel thresh="75000"/>
              <a:extLst>
                <a:ext uri="{28A0092B-C50C-407E-A947-70E740481C1C}">
                  <a14:useLocalDpi xmlns:a14="http://schemas.microsoft.com/office/drawing/2010/main" val="0"/>
                </a:ext>
              </a:extLst>
            </a:blip>
            <a:stretch>
              <a:fillRect/>
            </a:stretch>
          </p:blipFill>
          <p:spPr>
            <a:xfrm>
              <a:off x="-194100" y="6375232"/>
              <a:ext cx="1245920" cy="345258"/>
            </a:xfrm>
            <a:prstGeom prst="rect">
              <a:avLst/>
            </a:prstGeom>
          </p:spPr>
        </p:pic>
        <p:pic>
          <p:nvPicPr>
            <p:cNvPr id="13" name="Picture 12" descr="A black square with white x in it&#10;&#10;Description automatically generated">
              <a:extLst>
                <a:ext uri="{FF2B5EF4-FFF2-40B4-BE49-F238E27FC236}">
                  <a16:creationId xmlns:a16="http://schemas.microsoft.com/office/drawing/2014/main" id="{FC072E99-67D3-92CE-88F9-B5275D13F9B4}"/>
                </a:ext>
              </a:extLst>
            </p:cNvPr>
            <p:cNvPicPr>
              <a:picLocks noChangeAspect="1"/>
            </p:cNvPicPr>
            <p:nvPr/>
          </p:nvPicPr>
          <p:blipFill rotWithShape="1">
            <a:blip r:embed="rId4">
              <a:extLst>
                <a:ext uri="{28A0092B-C50C-407E-A947-70E740481C1C}">
                  <a14:useLocalDpi xmlns:a14="http://schemas.microsoft.com/office/drawing/2010/main" val="0"/>
                </a:ext>
              </a:extLst>
            </a:blip>
            <a:srcRect l="38928" t="30400" r="38753" b="30069"/>
            <a:stretch/>
          </p:blipFill>
          <p:spPr>
            <a:xfrm>
              <a:off x="363634" y="6518784"/>
              <a:ext cx="130452" cy="121303"/>
            </a:xfrm>
            <a:prstGeom prst="rect">
              <a:avLst/>
            </a:prstGeom>
          </p:spPr>
        </p:pic>
      </p:grpSp>
      <p:sp>
        <p:nvSpPr>
          <p:cNvPr id="2" name="Title 1">
            <a:extLst>
              <a:ext uri="{FF2B5EF4-FFF2-40B4-BE49-F238E27FC236}">
                <a16:creationId xmlns:a16="http://schemas.microsoft.com/office/drawing/2014/main" id="{9829F6E4-392A-5499-AB72-087AC11567E1}"/>
              </a:ext>
            </a:extLst>
          </p:cNvPr>
          <p:cNvSpPr txBox="1">
            <a:spLocks/>
          </p:cNvSpPr>
          <p:nvPr/>
        </p:nvSpPr>
        <p:spPr>
          <a:xfrm>
            <a:off x="756745" y="136908"/>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latin typeface="+mn-lt"/>
                <a:cs typeface="Arial" panose="020B0604020202020204" pitchFamily="34" charset="0"/>
              </a:rPr>
              <a:t>What can we learn?</a:t>
            </a:r>
            <a:endParaRPr lang="en-GB" sz="3200" b="1" dirty="0">
              <a:latin typeface="+mn-lt"/>
              <a:cs typeface="Arial" panose="020B0604020202020204" pitchFamily="34" charset="0"/>
            </a:endParaRPr>
          </a:p>
        </p:txBody>
      </p:sp>
    </p:spTree>
    <p:extLst>
      <p:ext uri="{BB962C8B-B14F-4D97-AF65-F5344CB8AC3E}">
        <p14:creationId xmlns:p14="http://schemas.microsoft.com/office/powerpoint/2010/main" val="1789865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CCDE5EA-DB1B-D1A3-7FE0-6F8795ECB445}"/>
              </a:ext>
            </a:extLst>
          </p:cNvPr>
          <p:cNvSpPr/>
          <p:nvPr/>
        </p:nvSpPr>
        <p:spPr>
          <a:xfrm>
            <a:off x="596118" y="6333080"/>
            <a:ext cx="1771447" cy="400110"/>
          </a:xfrm>
          <a:prstGeom prst="rect">
            <a:avLst/>
          </a:prstGeom>
        </p:spPr>
        <p:txBody>
          <a:bodyPr wrap="none">
            <a:spAutoFit/>
          </a:bodyPr>
          <a:lstStyle/>
          <a:p>
            <a:r>
              <a:rPr lang="en-GB" sz="2000" dirty="0">
                <a:latin typeface="+mj-lt"/>
                <a:cs typeface="Arial" panose="020B0604020202020204" pitchFamily="34" charset="0"/>
              </a:rPr>
              <a:t>@</a:t>
            </a:r>
            <a:r>
              <a:rPr lang="en-GB" sz="2000" dirty="0" err="1">
                <a:latin typeface="+mj-lt"/>
                <a:cs typeface="Arial" panose="020B0604020202020204" pitchFamily="34" charset="0"/>
              </a:rPr>
              <a:t>RowenaCHill</a:t>
            </a:r>
            <a:endParaRPr lang="en-GB" sz="2000" dirty="0">
              <a:latin typeface="+mj-lt"/>
              <a:cs typeface="Arial" panose="020B0604020202020204" pitchFamily="34" charset="0"/>
            </a:endParaRPr>
          </a:p>
        </p:txBody>
      </p:sp>
      <p:grpSp>
        <p:nvGrpSpPr>
          <p:cNvPr id="5" name="Group 4">
            <a:extLst>
              <a:ext uri="{FF2B5EF4-FFF2-40B4-BE49-F238E27FC236}">
                <a16:creationId xmlns:a16="http://schemas.microsoft.com/office/drawing/2014/main" id="{CD8A6EC1-402D-EA84-4568-11258D85F7EE}"/>
              </a:ext>
            </a:extLst>
          </p:cNvPr>
          <p:cNvGrpSpPr/>
          <p:nvPr/>
        </p:nvGrpSpPr>
        <p:grpSpPr>
          <a:xfrm>
            <a:off x="-194100" y="6375232"/>
            <a:ext cx="1245920" cy="345258"/>
            <a:chOff x="-194100" y="6375232"/>
            <a:chExt cx="1245920" cy="345258"/>
          </a:xfrm>
        </p:grpSpPr>
        <p:pic>
          <p:nvPicPr>
            <p:cNvPr id="6" name="Picture 5">
              <a:extLst>
                <a:ext uri="{FF2B5EF4-FFF2-40B4-BE49-F238E27FC236}">
                  <a16:creationId xmlns:a16="http://schemas.microsoft.com/office/drawing/2014/main" id="{851369A2-9ABC-927B-68B8-234E6B815604}"/>
                </a:ext>
              </a:extLst>
            </p:cNvPr>
            <p:cNvPicPr>
              <a:picLocks noChangeAspect="1"/>
            </p:cNvPicPr>
            <p:nvPr/>
          </p:nvPicPr>
          <p:blipFill>
            <a:blip r:embed="rId2" cstate="print">
              <a:biLevel thresh="75000"/>
              <a:extLst>
                <a:ext uri="{28A0092B-C50C-407E-A947-70E740481C1C}">
                  <a14:useLocalDpi xmlns:a14="http://schemas.microsoft.com/office/drawing/2010/main" val="0"/>
                </a:ext>
              </a:extLst>
            </a:blip>
            <a:stretch>
              <a:fillRect/>
            </a:stretch>
          </p:blipFill>
          <p:spPr>
            <a:xfrm>
              <a:off x="-194100" y="6375232"/>
              <a:ext cx="1245920" cy="345258"/>
            </a:xfrm>
            <a:prstGeom prst="rect">
              <a:avLst/>
            </a:prstGeom>
          </p:spPr>
        </p:pic>
        <p:pic>
          <p:nvPicPr>
            <p:cNvPr id="7" name="Picture 6" descr="A black square with white x in it&#10;&#10;Description automatically generated">
              <a:extLst>
                <a:ext uri="{FF2B5EF4-FFF2-40B4-BE49-F238E27FC236}">
                  <a16:creationId xmlns:a16="http://schemas.microsoft.com/office/drawing/2014/main" id="{B142EF5C-0F0A-A9A1-AE0D-44E50D495A91}"/>
                </a:ext>
              </a:extLst>
            </p:cNvPr>
            <p:cNvPicPr>
              <a:picLocks noChangeAspect="1"/>
            </p:cNvPicPr>
            <p:nvPr/>
          </p:nvPicPr>
          <p:blipFill rotWithShape="1">
            <a:blip r:embed="rId3">
              <a:extLst>
                <a:ext uri="{28A0092B-C50C-407E-A947-70E740481C1C}">
                  <a14:useLocalDpi xmlns:a14="http://schemas.microsoft.com/office/drawing/2010/main" val="0"/>
                </a:ext>
              </a:extLst>
            </a:blip>
            <a:srcRect l="38928" t="30400" r="38753" b="30069"/>
            <a:stretch/>
          </p:blipFill>
          <p:spPr>
            <a:xfrm>
              <a:off x="363634" y="6518784"/>
              <a:ext cx="130452" cy="121303"/>
            </a:xfrm>
            <a:prstGeom prst="rect">
              <a:avLst/>
            </a:prstGeom>
          </p:spPr>
        </p:pic>
      </p:grpSp>
      <p:sp>
        <p:nvSpPr>
          <p:cNvPr id="8" name="Title 1">
            <a:extLst>
              <a:ext uri="{FF2B5EF4-FFF2-40B4-BE49-F238E27FC236}">
                <a16:creationId xmlns:a16="http://schemas.microsoft.com/office/drawing/2014/main" id="{B3C5D273-1F82-E728-7A7C-BD9D4FA94BF2}"/>
              </a:ext>
            </a:extLst>
          </p:cNvPr>
          <p:cNvSpPr txBox="1">
            <a:spLocks/>
          </p:cNvSpPr>
          <p:nvPr/>
        </p:nvSpPr>
        <p:spPr>
          <a:xfrm>
            <a:off x="1186265" y="1659518"/>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latin typeface="+mn-lt"/>
                <a:cs typeface="Arial" panose="020B0604020202020204" pitchFamily="34" charset="0"/>
              </a:rPr>
              <a:t>Thanks for listening!</a:t>
            </a:r>
            <a:endParaRPr lang="en-GB" sz="4000" b="1" dirty="0">
              <a:latin typeface="+mn-lt"/>
              <a:cs typeface="Arial" panose="020B0604020202020204" pitchFamily="34" charset="0"/>
            </a:endParaRPr>
          </a:p>
        </p:txBody>
      </p:sp>
      <p:sp>
        <p:nvSpPr>
          <p:cNvPr id="9" name="TextBox 8">
            <a:extLst>
              <a:ext uri="{FF2B5EF4-FFF2-40B4-BE49-F238E27FC236}">
                <a16:creationId xmlns:a16="http://schemas.microsoft.com/office/drawing/2014/main" id="{A743839F-8CD6-C4A0-94C8-9930B52B9893}"/>
              </a:ext>
            </a:extLst>
          </p:cNvPr>
          <p:cNvSpPr txBox="1"/>
          <p:nvPr/>
        </p:nvSpPr>
        <p:spPr>
          <a:xfrm>
            <a:off x="1332569" y="2754248"/>
            <a:ext cx="10086080" cy="461665"/>
          </a:xfrm>
          <a:prstGeom prst="rect">
            <a:avLst/>
          </a:prstGeom>
          <a:noFill/>
        </p:spPr>
        <p:txBody>
          <a:bodyPr wrap="square">
            <a:spAutoFit/>
          </a:bodyPr>
          <a:lstStyle/>
          <a:p>
            <a:r>
              <a:rPr lang="en-GB" sz="2400" dirty="0"/>
              <a:t>Check out these slides @ </a:t>
            </a:r>
            <a:r>
              <a:rPr lang="en-GB" sz="2400" dirty="0">
                <a:hlinkClick r:id="rId4"/>
              </a:rPr>
              <a:t>https://github.com/Rowena-h/Presentations</a:t>
            </a:r>
            <a:endParaRPr lang="en-GB" sz="2400" dirty="0"/>
          </a:p>
        </p:txBody>
      </p:sp>
      <p:pic>
        <p:nvPicPr>
          <p:cNvPr id="2" name="Picture 1" descr="A logo for an institute&#10;&#10;Description automatically generated">
            <a:extLst>
              <a:ext uri="{FF2B5EF4-FFF2-40B4-BE49-F238E27FC236}">
                <a16:creationId xmlns:a16="http://schemas.microsoft.com/office/drawing/2014/main" id="{B3D3BDC4-A02F-50D0-525F-67363DA372BC}"/>
              </a:ext>
            </a:extLst>
          </p:cNvPr>
          <p:cNvPicPr>
            <a:picLocks noChangeAspect="1"/>
          </p:cNvPicPr>
          <p:nvPr/>
        </p:nvPicPr>
        <p:blipFill rotWithShape="1">
          <a:blip r:embed="rId5">
            <a:extLst>
              <a:ext uri="{28A0092B-C50C-407E-A947-70E740481C1C}">
                <a14:useLocalDpi xmlns:a14="http://schemas.microsoft.com/office/drawing/2010/main" val="0"/>
              </a:ext>
            </a:extLst>
          </a:blip>
          <a:srcRect t="20682" b="17407"/>
          <a:stretch/>
        </p:blipFill>
        <p:spPr>
          <a:xfrm>
            <a:off x="9746467" y="5784383"/>
            <a:ext cx="2307336" cy="1071391"/>
          </a:xfrm>
          <a:prstGeom prst="rect">
            <a:avLst/>
          </a:prstGeom>
        </p:spPr>
      </p:pic>
    </p:spTree>
    <p:extLst>
      <p:ext uri="{BB962C8B-B14F-4D97-AF65-F5344CB8AC3E}">
        <p14:creationId xmlns:p14="http://schemas.microsoft.com/office/powerpoint/2010/main" val="956717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A picture containing fireworks, tree&#10;&#10;Description automatically generated">
            <a:extLst>
              <a:ext uri="{FF2B5EF4-FFF2-40B4-BE49-F238E27FC236}">
                <a16:creationId xmlns:a16="http://schemas.microsoft.com/office/drawing/2014/main" id="{9BCBBB9A-8141-4697-BE8A-5FD161B052AD}"/>
              </a:ext>
            </a:extLst>
          </p:cNvPr>
          <p:cNvPicPr>
            <a:picLocks noChangeAspect="1"/>
          </p:cNvPicPr>
          <p:nvPr/>
        </p:nvPicPr>
        <p:blipFill rotWithShape="1">
          <a:blip r:embed="rId2">
            <a:extLst>
              <a:ext uri="{28A0092B-C50C-407E-A947-70E740481C1C}">
                <a14:useLocalDpi xmlns:a14="http://schemas.microsoft.com/office/drawing/2010/main" val="0"/>
              </a:ext>
            </a:extLst>
          </a:blip>
          <a:srcRect b="2963"/>
          <a:stretch/>
        </p:blipFill>
        <p:spPr>
          <a:xfrm>
            <a:off x="881380" y="203200"/>
            <a:ext cx="10287000" cy="6654800"/>
          </a:xfrm>
          <a:prstGeom prst="rect">
            <a:avLst/>
          </a:prstGeom>
        </p:spPr>
      </p:pic>
      <p:sp>
        <p:nvSpPr>
          <p:cNvPr id="6" name="Freeform: Shape 5">
            <a:extLst>
              <a:ext uri="{FF2B5EF4-FFF2-40B4-BE49-F238E27FC236}">
                <a16:creationId xmlns:a16="http://schemas.microsoft.com/office/drawing/2014/main" id="{5CFD0DC8-E6AB-45FF-8C63-15F139403CE9}"/>
              </a:ext>
            </a:extLst>
          </p:cNvPr>
          <p:cNvSpPr/>
          <p:nvPr/>
        </p:nvSpPr>
        <p:spPr>
          <a:xfrm>
            <a:off x="1661389" y="213910"/>
            <a:ext cx="2228108" cy="1728805"/>
          </a:xfrm>
          <a:custGeom>
            <a:avLst/>
            <a:gdLst>
              <a:gd name="connsiteX0" fmla="*/ 2550160 w 3291840"/>
              <a:gd name="connsiteY0" fmla="*/ 721360 h 2387600"/>
              <a:gd name="connsiteX1" fmla="*/ 2550160 w 3291840"/>
              <a:gd name="connsiteY1" fmla="*/ 721360 h 2387600"/>
              <a:gd name="connsiteX2" fmla="*/ 1341120 w 3291840"/>
              <a:gd name="connsiteY2" fmla="*/ 0 h 2387600"/>
              <a:gd name="connsiteX3" fmla="*/ 0 w 3291840"/>
              <a:gd name="connsiteY3" fmla="*/ 304800 h 2387600"/>
              <a:gd name="connsiteX4" fmla="*/ 162560 w 3291840"/>
              <a:gd name="connsiteY4" fmla="*/ 1838960 h 2387600"/>
              <a:gd name="connsiteX5" fmla="*/ 1158240 w 3291840"/>
              <a:gd name="connsiteY5" fmla="*/ 1574800 h 2387600"/>
              <a:gd name="connsiteX6" fmla="*/ 2763520 w 3291840"/>
              <a:gd name="connsiteY6" fmla="*/ 2387600 h 2387600"/>
              <a:gd name="connsiteX7" fmla="*/ 3291840 w 3291840"/>
              <a:gd name="connsiteY7" fmla="*/ 1767840 h 2387600"/>
              <a:gd name="connsiteX8" fmla="*/ 2550160 w 3291840"/>
              <a:gd name="connsiteY8" fmla="*/ 721360 h 2387600"/>
              <a:gd name="connsiteX0" fmla="*/ 2866879 w 3608559"/>
              <a:gd name="connsiteY0" fmla="*/ 721360 h 2387600"/>
              <a:gd name="connsiteX1" fmla="*/ 2866879 w 3608559"/>
              <a:gd name="connsiteY1" fmla="*/ 721360 h 2387600"/>
              <a:gd name="connsiteX2" fmla="*/ 1657839 w 3608559"/>
              <a:gd name="connsiteY2" fmla="*/ 0 h 2387600"/>
              <a:gd name="connsiteX3" fmla="*/ 316719 w 3608559"/>
              <a:gd name="connsiteY3" fmla="*/ 304800 h 2387600"/>
              <a:gd name="connsiteX4" fmla="*/ 1759 w 3608559"/>
              <a:gd name="connsiteY4" fmla="*/ 1117600 h 2387600"/>
              <a:gd name="connsiteX5" fmla="*/ 479279 w 3608559"/>
              <a:gd name="connsiteY5" fmla="*/ 1838960 h 2387600"/>
              <a:gd name="connsiteX6" fmla="*/ 1474959 w 3608559"/>
              <a:gd name="connsiteY6" fmla="*/ 1574800 h 2387600"/>
              <a:gd name="connsiteX7" fmla="*/ 3080239 w 3608559"/>
              <a:gd name="connsiteY7" fmla="*/ 2387600 h 2387600"/>
              <a:gd name="connsiteX8" fmla="*/ 3608559 w 3608559"/>
              <a:gd name="connsiteY8" fmla="*/ 1767840 h 2387600"/>
              <a:gd name="connsiteX9" fmla="*/ 2866879 w 3608559"/>
              <a:gd name="connsiteY9" fmla="*/ 721360 h 2387600"/>
              <a:gd name="connsiteX0" fmla="*/ 2866879 w 3608559"/>
              <a:gd name="connsiteY0" fmla="*/ 838931 h 2505171"/>
              <a:gd name="connsiteX1" fmla="*/ 2866879 w 3608559"/>
              <a:gd name="connsiteY1" fmla="*/ 838931 h 2505171"/>
              <a:gd name="connsiteX2" fmla="*/ 1657839 w 3608559"/>
              <a:gd name="connsiteY2" fmla="*/ 117571 h 2505171"/>
              <a:gd name="connsiteX3" fmla="*/ 859010 w 3608559"/>
              <a:gd name="connsiteY3" fmla="*/ 8351 h 2505171"/>
              <a:gd name="connsiteX4" fmla="*/ 316719 w 3608559"/>
              <a:gd name="connsiteY4" fmla="*/ 422371 h 2505171"/>
              <a:gd name="connsiteX5" fmla="*/ 1759 w 3608559"/>
              <a:gd name="connsiteY5" fmla="*/ 1235171 h 2505171"/>
              <a:gd name="connsiteX6" fmla="*/ 479279 w 3608559"/>
              <a:gd name="connsiteY6" fmla="*/ 1956531 h 2505171"/>
              <a:gd name="connsiteX7" fmla="*/ 1474959 w 3608559"/>
              <a:gd name="connsiteY7" fmla="*/ 1692371 h 2505171"/>
              <a:gd name="connsiteX8" fmla="*/ 3080239 w 3608559"/>
              <a:gd name="connsiteY8" fmla="*/ 2505171 h 2505171"/>
              <a:gd name="connsiteX9" fmla="*/ 3608559 w 3608559"/>
              <a:gd name="connsiteY9" fmla="*/ 1885411 h 2505171"/>
              <a:gd name="connsiteX10" fmla="*/ 2866879 w 3608559"/>
              <a:gd name="connsiteY10" fmla="*/ 838931 h 2505171"/>
              <a:gd name="connsiteX0" fmla="*/ 2866879 w 3608559"/>
              <a:gd name="connsiteY0" fmla="*/ 838931 h 2505171"/>
              <a:gd name="connsiteX1" fmla="*/ 2866879 w 3608559"/>
              <a:gd name="connsiteY1" fmla="*/ 838931 h 2505171"/>
              <a:gd name="connsiteX2" fmla="*/ 2465560 w 3608559"/>
              <a:gd name="connsiteY2" fmla="*/ 389352 h 2505171"/>
              <a:gd name="connsiteX3" fmla="*/ 1657839 w 3608559"/>
              <a:gd name="connsiteY3" fmla="*/ 117571 h 2505171"/>
              <a:gd name="connsiteX4" fmla="*/ 859010 w 3608559"/>
              <a:gd name="connsiteY4" fmla="*/ 8351 h 2505171"/>
              <a:gd name="connsiteX5" fmla="*/ 316719 w 3608559"/>
              <a:gd name="connsiteY5" fmla="*/ 422371 h 2505171"/>
              <a:gd name="connsiteX6" fmla="*/ 1759 w 3608559"/>
              <a:gd name="connsiteY6" fmla="*/ 1235171 h 2505171"/>
              <a:gd name="connsiteX7" fmla="*/ 479279 w 3608559"/>
              <a:gd name="connsiteY7" fmla="*/ 1956531 h 2505171"/>
              <a:gd name="connsiteX8" fmla="*/ 1474959 w 3608559"/>
              <a:gd name="connsiteY8" fmla="*/ 1692371 h 2505171"/>
              <a:gd name="connsiteX9" fmla="*/ 3080239 w 3608559"/>
              <a:gd name="connsiteY9" fmla="*/ 2505171 h 2505171"/>
              <a:gd name="connsiteX10" fmla="*/ 3608559 w 3608559"/>
              <a:gd name="connsiteY10" fmla="*/ 1885411 h 2505171"/>
              <a:gd name="connsiteX11" fmla="*/ 2866879 w 3608559"/>
              <a:gd name="connsiteY11" fmla="*/ 838931 h 2505171"/>
              <a:gd name="connsiteX0" fmla="*/ 2866879 w 3608559"/>
              <a:gd name="connsiteY0" fmla="*/ 838931 h 2505171"/>
              <a:gd name="connsiteX1" fmla="*/ 2866879 w 3608559"/>
              <a:gd name="connsiteY1" fmla="*/ 838931 h 2505171"/>
              <a:gd name="connsiteX2" fmla="*/ 2465560 w 3608559"/>
              <a:gd name="connsiteY2" fmla="*/ 389352 h 2505171"/>
              <a:gd name="connsiteX3" fmla="*/ 1657839 w 3608559"/>
              <a:gd name="connsiteY3" fmla="*/ 117571 h 2505171"/>
              <a:gd name="connsiteX4" fmla="*/ 859010 w 3608559"/>
              <a:gd name="connsiteY4" fmla="*/ 8351 h 2505171"/>
              <a:gd name="connsiteX5" fmla="*/ 316719 w 3608559"/>
              <a:gd name="connsiteY5" fmla="*/ 422371 h 2505171"/>
              <a:gd name="connsiteX6" fmla="*/ 1759 w 3608559"/>
              <a:gd name="connsiteY6" fmla="*/ 1235171 h 2505171"/>
              <a:gd name="connsiteX7" fmla="*/ 555479 w 3608559"/>
              <a:gd name="connsiteY7" fmla="*/ 1721581 h 2505171"/>
              <a:gd name="connsiteX8" fmla="*/ 1474959 w 3608559"/>
              <a:gd name="connsiteY8" fmla="*/ 1692371 h 2505171"/>
              <a:gd name="connsiteX9" fmla="*/ 3080239 w 3608559"/>
              <a:gd name="connsiteY9" fmla="*/ 2505171 h 2505171"/>
              <a:gd name="connsiteX10" fmla="*/ 3608559 w 3608559"/>
              <a:gd name="connsiteY10" fmla="*/ 1885411 h 2505171"/>
              <a:gd name="connsiteX11" fmla="*/ 2866879 w 3608559"/>
              <a:gd name="connsiteY11" fmla="*/ 838931 h 2505171"/>
              <a:gd name="connsiteX0" fmla="*/ 2753296 w 3494976"/>
              <a:gd name="connsiteY0" fmla="*/ 838931 h 2505171"/>
              <a:gd name="connsiteX1" fmla="*/ 2753296 w 3494976"/>
              <a:gd name="connsiteY1" fmla="*/ 838931 h 2505171"/>
              <a:gd name="connsiteX2" fmla="*/ 2351977 w 3494976"/>
              <a:gd name="connsiteY2" fmla="*/ 389352 h 2505171"/>
              <a:gd name="connsiteX3" fmla="*/ 1544256 w 3494976"/>
              <a:gd name="connsiteY3" fmla="*/ 117571 h 2505171"/>
              <a:gd name="connsiteX4" fmla="*/ 745427 w 3494976"/>
              <a:gd name="connsiteY4" fmla="*/ 8351 h 2505171"/>
              <a:gd name="connsiteX5" fmla="*/ 203136 w 3494976"/>
              <a:gd name="connsiteY5" fmla="*/ 422371 h 2505171"/>
              <a:gd name="connsiteX6" fmla="*/ 2476 w 3494976"/>
              <a:gd name="connsiteY6" fmla="*/ 1165321 h 2505171"/>
              <a:gd name="connsiteX7" fmla="*/ 441896 w 3494976"/>
              <a:gd name="connsiteY7" fmla="*/ 1721581 h 2505171"/>
              <a:gd name="connsiteX8" fmla="*/ 1361376 w 3494976"/>
              <a:gd name="connsiteY8" fmla="*/ 1692371 h 2505171"/>
              <a:gd name="connsiteX9" fmla="*/ 2966656 w 3494976"/>
              <a:gd name="connsiteY9" fmla="*/ 2505171 h 2505171"/>
              <a:gd name="connsiteX10" fmla="*/ 3494976 w 3494976"/>
              <a:gd name="connsiteY10" fmla="*/ 1885411 h 2505171"/>
              <a:gd name="connsiteX11" fmla="*/ 2753296 w 3494976"/>
              <a:gd name="connsiteY11" fmla="*/ 838931 h 2505171"/>
              <a:gd name="connsiteX0" fmla="*/ 2753296 w 3498903"/>
              <a:gd name="connsiteY0" fmla="*/ 838931 h 2507113"/>
              <a:gd name="connsiteX1" fmla="*/ 2753296 w 3498903"/>
              <a:gd name="connsiteY1" fmla="*/ 838931 h 2507113"/>
              <a:gd name="connsiteX2" fmla="*/ 2351977 w 3498903"/>
              <a:gd name="connsiteY2" fmla="*/ 389352 h 2507113"/>
              <a:gd name="connsiteX3" fmla="*/ 1544256 w 3498903"/>
              <a:gd name="connsiteY3" fmla="*/ 117571 h 2507113"/>
              <a:gd name="connsiteX4" fmla="*/ 745427 w 3498903"/>
              <a:gd name="connsiteY4" fmla="*/ 8351 h 2507113"/>
              <a:gd name="connsiteX5" fmla="*/ 203136 w 3498903"/>
              <a:gd name="connsiteY5" fmla="*/ 422371 h 2507113"/>
              <a:gd name="connsiteX6" fmla="*/ 2476 w 3498903"/>
              <a:gd name="connsiteY6" fmla="*/ 1165321 h 2507113"/>
              <a:gd name="connsiteX7" fmla="*/ 441896 w 3498903"/>
              <a:gd name="connsiteY7" fmla="*/ 1721581 h 2507113"/>
              <a:gd name="connsiteX8" fmla="*/ 1361376 w 3498903"/>
              <a:gd name="connsiteY8" fmla="*/ 1692371 h 2507113"/>
              <a:gd name="connsiteX9" fmla="*/ 2966656 w 3498903"/>
              <a:gd name="connsiteY9" fmla="*/ 2505171 h 2507113"/>
              <a:gd name="connsiteX10" fmla="*/ 3494976 w 3498903"/>
              <a:gd name="connsiteY10" fmla="*/ 1885411 h 2507113"/>
              <a:gd name="connsiteX11" fmla="*/ 2753296 w 3498903"/>
              <a:gd name="connsiteY11" fmla="*/ 838931 h 2507113"/>
              <a:gd name="connsiteX0" fmla="*/ 2753296 w 3498903"/>
              <a:gd name="connsiteY0" fmla="*/ 838931 h 2507113"/>
              <a:gd name="connsiteX1" fmla="*/ 2753296 w 3498903"/>
              <a:gd name="connsiteY1" fmla="*/ 838931 h 2507113"/>
              <a:gd name="connsiteX2" fmla="*/ 2351977 w 3498903"/>
              <a:gd name="connsiteY2" fmla="*/ 389352 h 2507113"/>
              <a:gd name="connsiteX3" fmla="*/ 1544256 w 3498903"/>
              <a:gd name="connsiteY3" fmla="*/ 117571 h 2507113"/>
              <a:gd name="connsiteX4" fmla="*/ 745427 w 3498903"/>
              <a:gd name="connsiteY4" fmla="*/ 8351 h 2507113"/>
              <a:gd name="connsiteX5" fmla="*/ 203136 w 3498903"/>
              <a:gd name="connsiteY5" fmla="*/ 422371 h 2507113"/>
              <a:gd name="connsiteX6" fmla="*/ 2476 w 3498903"/>
              <a:gd name="connsiteY6" fmla="*/ 1165321 h 2507113"/>
              <a:gd name="connsiteX7" fmla="*/ 441896 w 3498903"/>
              <a:gd name="connsiteY7" fmla="*/ 1721581 h 2507113"/>
              <a:gd name="connsiteX8" fmla="*/ 1361376 w 3498903"/>
              <a:gd name="connsiteY8" fmla="*/ 1692371 h 2507113"/>
              <a:gd name="connsiteX9" fmla="*/ 2966656 w 3498903"/>
              <a:gd name="connsiteY9" fmla="*/ 2505171 h 2507113"/>
              <a:gd name="connsiteX10" fmla="*/ 3494976 w 3498903"/>
              <a:gd name="connsiteY10" fmla="*/ 1885411 h 2507113"/>
              <a:gd name="connsiteX11" fmla="*/ 2753296 w 3498903"/>
              <a:gd name="connsiteY11" fmla="*/ 838931 h 2507113"/>
              <a:gd name="connsiteX0" fmla="*/ 2753296 w 3498903"/>
              <a:gd name="connsiteY0" fmla="*/ 838931 h 2507113"/>
              <a:gd name="connsiteX1" fmla="*/ 2753296 w 3498903"/>
              <a:gd name="connsiteY1" fmla="*/ 838931 h 2507113"/>
              <a:gd name="connsiteX2" fmla="*/ 2351977 w 3498903"/>
              <a:gd name="connsiteY2" fmla="*/ 389352 h 2507113"/>
              <a:gd name="connsiteX3" fmla="*/ 1544256 w 3498903"/>
              <a:gd name="connsiteY3" fmla="*/ 117571 h 2507113"/>
              <a:gd name="connsiteX4" fmla="*/ 745427 w 3498903"/>
              <a:gd name="connsiteY4" fmla="*/ 8351 h 2507113"/>
              <a:gd name="connsiteX5" fmla="*/ 203136 w 3498903"/>
              <a:gd name="connsiteY5" fmla="*/ 422371 h 2507113"/>
              <a:gd name="connsiteX6" fmla="*/ 2476 w 3498903"/>
              <a:gd name="connsiteY6" fmla="*/ 1165321 h 2507113"/>
              <a:gd name="connsiteX7" fmla="*/ 441896 w 3498903"/>
              <a:gd name="connsiteY7" fmla="*/ 1721581 h 2507113"/>
              <a:gd name="connsiteX8" fmla="*/ 1361376 w 3498903"/>
              <a:gd name="connsiteY8" fmla="*/ 1692371 h 2507113"/>
              <a:gd name="connsiteX9" fmla="*/ 2966656 w 3498903"/>
              <a:gd name="connsiteY9" fmla="*/ 2505171 h 2507113"/>
              <a:gd name="connsiteX10" fmla="*/ 3494976 w 3498903"/>
              <a:gd name="connsiteY10" fmla="*/ 1885411 h 2507113"/>
              <a:gd name="connsiteX11" fmla="*/ 2753296 w 3498903"/>
              <a:gd name="connsiteY11" fmla="*/ 838931 h 2507113"/>
              <a:gd name="connsiteX0" fmla="*/ 2798915 w 3544522"/>
              <a:gd name="connsiteY0" fmla="*/ 838931 h 2507113"/>
              <a:gd name="connsiteX1" fmla="*/ 2798915 w 3544522"/>
              <a:gd name="connsiteY1" fmla="*/ 838931 h 2507113"/>
              <a:gd name="connsiteX2" fmla="*/ 2397596 w 3544522"/>
              <a:gd name="connsiteY2" fmla="*/ 389352 h 2507113"/>
              <a:gd name="connsiteX3" fmla="*/ 1589875 w 3544522"/>
              <a:gd name="connsiteY3" fmla="*/ 117571 h 2507113"/>
              <a:gd name="connsiteX4" fmla="*/ 791046 w 3544522"/>
              <a:gd name="connsiteY4" fmla="*/ 8351 h 2507113"/>
              <a:gd name="connsiteX5" fmla="*/ 248755 w 3544522"/>
              <a:gd name="connsiteY5" fmla="*/ 422371 h 2507113"/>
              <a:gd name="connsiteX6" fmla="*/ 48095 w 3544522"/>
              <a:gd name="connsiteY6" fmla="*/ 1165321 h 2507113"/>
              <a:gd name="connsiteX7" fmla="*/ 487515 w 3544522"/>
              <a:gd name="connsiteY7" fmla="*/ 1721581 h 2507113"/>
              <a:gd name="connsiteX8" fmla="*/ 1406995 w 3544522"/>
              <a:gd name="connsiteY8" fmla="*/ 1692371 h 2507113"/>
              <a:gd name="connsiteX9" fmla="*/ 3012275 w 3544522"/>
              <a:gd name="connsiteY9" fmla="*/ 2505171 h 2507113"/>
              <a:gd name="connsiteX10" fmla="*/ 3540595 w 3544522"/>
              <a:gd name="connsiteY10" fmla="*/ 1885411 h 2507113"/>
              <a:gd name="connsiteX11" fmla="*/ 2798915 w 3544522"/>
              <a:gd name="connsiteY11" fmla="*/ 838931 h 2507113"/>
              <a:gd name="connsiteX0" fmla="*/ 2762591 w 3508198"/>
              <a:gd name="connsiteY0" fmla="*/ 838931 h 2507113"/>
              <a:gd name="connsiteX1" fmla="*/ 2762591 w 3508198"/>
              <a:gd name="connsiteY1" fmla="*/ 838931 h 2507113"/>
              <a:gd name="connsiteX2" fmla="*/ 2361272 w 3508198"/>
              <a:gd name="connsiteY2" fmla="*/ 389352 h 2507113"/>
              <a:gd name="connsiteX3" fmla="*/ 1553551 w 3508198"/>
              <a:gd name="connsiteY3" fmla="*/ 117571 h 2507113"/>
              <a:gd name="connsiteX4" fmla="*/ 754722 w 3508198"/>
              <a:gd name="connsiteY4" fmla="*/ 8351 h 2507113"/>
              <a:gd name="connsiteX5" fmla="*/ 212431 w 3508198"/>
              <a:gd name="connsiteY5" fmla="*/ 422371 h 2507113"/>
              <a:gd name="connsiteX6" fmla="*/ 11771 w 3508198"/>
              <a:gd name="connsiteY6" fmla="*/ 1165321 h 2507113"/>
              <a:gd name="connsiteX7" fmla="*/ 451191 w 3508198"/>
              <a:gd name="connsiteY7" fmla="*/ 1721581 h 2507113"/>
              <a:gd name="connsiteX8" fmla="*/ 1370671 w 3508198"/>
              <a:gd name="connsiteY8" fmla="*/ 1692371 h 2507113"/>
              <a:gd name="connsiteX9" fmla="*/ 2975951 w 3508198"/>
              <a:gd name="connsiteY9" fmla="*/ 2505171 h 2507113"/>
              <a:gd name="connsiteX10" fmla="*/ 3504271 w 3508198"/>
              <a:gd name="connsiteY10" fmla="*/ 1885411 h 2507113"/>
              <a:gd name="connsiteX11" fmla="*/ 2762591 w 3508198"/>
              <a:gd name="connsiteY11" fmla="*/ 838931 h 2507113"/>
              <a:gd name="connsiteX0" fmla="*/ 2762591 w 3508198"/>
              <a:gd name="connsiteY0" fmla="*/ 880746 h 2548928"/>
              <a:gd name="connsiteX1" fmla="*/ 2762591 w 3508198"/>
              <a:gd name="connsiteY1" fmla="*/ 880746 h 2548928"/>
              <a:gd name="connsiteX2" fmla="*/ 2361272 w 3508198"/>
              <a:gd name="connsiteY2" fmla="*/ 431167 h 2548928"/>
              <a:gd name="connsiteX3" fmla="*/ 1553551 w 3508198"/>
              <a:gd name="connsiteY3" fmla="*/ 159386 h 2548928"/>
              <a:gd name="connsiteX4" fmla="*/ 754722 w 3508198"/>
              <a:gd name="connsiteY4" fmla="*/ 50166 h 2548928"/>
              <a:gd name="connsiteX5" fmla="*/ 212431 w 3508198"/>
              <a:gd name="connsiteY5" fmla="*/ 464186 h 2548928"/>
              <a:gd name="connsiteX6" fmla="*/ 11771 w 3508198"/>
              <a:gd name="connsiteY6" fmla="*/ 1207136 h 2548928"/>
              <a:gd name="connsiteX7" fmla="*/ 451191 w 3508198"/>
              <a:gd name="connsiteY7" fmla="*/ 1763396 h 2548928"/>
              <a:gd name="connsiteX8" fmla="*/ 1370671 w 3508198"/>
              <a:gd name="connsiteY8" fmla="*/ 1734186 h 2548928"/>
              <a:gd name="connsiteX9" fmla="*/ 2975951 w 3508198"/>
              <a:gd name="connsiteY9" fmla="*/ 2546986 h 2548928"/>
              <a:gd name="connsiteX10" fmla="*/ 3504271 w 3508198"/>
              <a:gd name="connsiteY10" fmla="*/ 1927226 h 2548928"/>
              <a:gd name="connsiteX11" fmla="*/ 2762591 w 3508198"/>
              <a:gd name="connsiteY11" fmla="*/ 880746 h 2548928"/>
              <a:gd name="connsiteX0" fmla="*/ 2762591 w 3508198"/>
              <a:gd name="connsiteY0" fmla="*/ 847762 h 2515944"/>
              <a:gd name="connsiteX1" fmla="*/ 2762591 w 3508198"/>
              <a:gd name="connsiteY1" fmla="*/ 847762 h 2515944"/>
              <a:gd name="connsiteX2" fmla="*/ 2361272 w 3508198"/>
              <a:gd name="connsiteY2" fmla="*/ 398183 h 2515944"/>
              <a:gd name="connsiteX3" fmla="*/ 1553551 w 3508198"/>
              <a:gd name="connsiteY3" fmla="*/ 126402 h 2515944"/>
              <a:gd name="connsiteX4" fmla="*/ 754722 w 3508198"/>
              <a:gd name="connsiteY4" fmla="*/ 17182 h 2515944"/>
              <a:gd name="connsiteX5" fmla="*/ 212431 w 3508198"/>
              <a:gd name="connsiteY5" fmla="*/ 431202 h 2515944"/>
              <a:gd name="connsiteX6" fmla="*/ 11771 w 3508198"/>
              <a:gd name="connsiteY6" fmla="*/ 1174152 h 2515944"/>
              <a:gd name="connsiteX7" fmla="*/ 451191 w 3508198"/>
              <a:gd name="connsiteY7" fmla="*/ 1730412 h 2515944"/>
              <a:gd name="connsiteX8" fmla="*/ 1370671 w 3508198"/>
              <a:gd name="connsiteY8" fmla="*/ 1701202 h 2515944"/>
              <a:gd name="connsiteX9" fmla="*/ 2975951 w 3508198"/>
              <a:gd name="connsiteY9" fmla="*/ 2514002 h 2515944"/>
              <a:gd name="connsiteX10" fmla="*/ 3504271 w 3508198"/>
              <a:gd name="connsiteY10" fmla="*/ 1894242 h 2515944"/>
              <a:gd name="connsiteX11" fmla="*/ 2762591 w 3508198"/>
              <a:gd name="connsiteY11" fmla="*/ 847762 h 2515944"/>
              <a:gd name="connsiteX0" fmla="*/ 2762591 w 3508198"/>
              <a:gd name="connsiteY0" fmla="*/ 847762 h 2515944"/>
              <a:gd name="connsiteX1" fmla="*/ 2762591 w 3508198"/>
              <a:gd name="connsiteY1" fmla="*/ 847762 h 2515944"/>
              <a:gd name="connsiteX2" fmla="*/ 2361272 w 3508198"/>
              <a:gd name="connsiteY2" fmla="*/ 398183 h 2515944"/>
              <a:gd name="connsiteX3" fmla="*/ 1553551 w 3508198"/>
              <a:gd name="connsiteY3" fmla="*/ 126402 h 2515944"/>
              <a:gd name="connsiteX4" fmla="*/ 754722 w 3508198"/>
              <a:gd name="connsiteY4" fmla="*/ 17182 h 2515944"/>
              <a:gd name="connsiteX5" fmla="*/ 212431 w 3508198"/>
              <a:gd name="connsiteY5" fmla="*/ 431202 h 2515944"/>
              <a:gd name="connsiteX6" fmla="*/ 11771 w 3508198"/>
              <a:gd name="connsiteY6" fmla="*/ 1174152 h 2515944"/>
              <a:gd name="connsiteX7" fmla="*/ 451191 w 3508198"/>
              <a:gd name="connsiteY7" fmla="*/ 1730412 h 2515944"/>
              <a:gd name="connsiteX8" fmla="*/ 1370671 w 3508198"/>
              <a:gd name="connsiteY8" fmla="*/ 1701202 h 2515944"/>
              <a:gd name="connsiteX9" fmla="*/ 2975951 w 3508198"/>
              <a:gd name="connsiteY9" fmla="*/ 2514002 h 2515944"/>
              <a:gd name="connsiteX10" fmla="*/ 3504271 w 3508198"/>
              <a:gd name="connsiteY10" fmla="*/ 1894242 h 2515944"/>
              <a:gd name="connsiteX11" fmla="*/ 2762591 w 3508198"/>
              <a:gd name="connsiteY11" fmla="*/ 847762 h 2515944"/>
              <a:gd name="connsiteX0" fmla="*/ 2762591 w 3508198"/>
              <a:gd name="connsiteY0" fmla="*/ 847762 h 2515944"/>
              <a:gd name="connsiteX1" fmla="*/ 2762591 w 3508198"/>
              <a:gd name="connsiteY1" fmla="*/ 847762 h 2515944"/>
              <a:gd name="connsiteX2" fmla="*/ 2361272 w 3508198"/>
              <a:gd name="connsiteY2" fmla="*/ 398183 h 2515944"/>
              <a:gd name="connsiteX3" fmla="*/ 1553551 w 3508198"/>
              <a:gd name="connsiteY3" fmla="*/ 126402 h 2515944"/>
              <a:gd name="connsiteX4" fmla="*/ 754722 w 3508198"/>
              <a:gd name="connsiteY4" fmla="*/ 17182 h 2515944"/>
              <a:gd name="connsiteX5" fmla="*/ 212431 w 3508198"/>
              <a:gd name="connsiteY5" fmla="*/ 431202 h 2515944"/>
              <a:gd name="connsiteX6" fmla="*/ 11771 w 3508198"/>
              <a:gd name="connsiteY6" fmla="*/ 1174152 h 2515944"/>
              <a:gd name="connsiteX7" fmla="*/ 451191 w 3508198"/>
              <a:gd name="connsiteY7" fmla="*/ 1730412 h 2515944"/>
              <a:gd name="connsiteX8" fmla="*/ 1370671 w 3508198"/>
              <a:gd name="connsiteY8" fmla="*/ 1701202 h 2515944"/>
              <a:gd name="connsiteX9" fmla="*/ 2975951 w 3508198"/>
              <a:gd name="connsiteY9" fmla="*/ 2514002 h 2515944"/>
              <a:gd name="connsiteX10" fmla="*/ 3504271 w 3508198"/>
              <a:gd name="connsiteY10" fmla="*/ 1894242 h 2515944"/>
              <a:gd name="connsiteX11" fmla="*/ 2762591 w 3508198"/>
              <a:gd name="connsiteY11" fmla="*/ 847762 h 2515944"/>
              <a:gd name="connsiteX0" fmla="*/ 2762591 w 3578532"/>
              <a:gd name="connsiteY0" fmla="*/ 847762 h 2516350"/>
              <a:gd name="connsiteX1" fmla="*/ 2762591 w 3578532"/>
              <a:gd name="connsiteY1" fmla="*/ 847762 h 2516350"/>
              <a:gd name="connsiteX2" fmla="*/ 2361272 w 3578532"/>
              <a:gd name="connsiteY2" fmla="*/ 398183 h 2516350"/>
              <a:gd name="connsiteX3" fmla="*/ 1553551 w 3578532"/>
              <a:gd name="connsiteY3" fmla="*/ 126402 h 2516350"/>
              <a:gd name="connsiteX4" fmla="*/ 754722 w 3578532"/>
              <a:gd name="connsiteY4" fmla="*/ 17182 h 2516350"/>
              <a:gd name="connsiteX5" fmla="*/ 212431 w 3578532"/>
              <a:gd name="connsiteY5" fmla="*/ 431202 h 2516350"/>
              <a:gd name="connsiteX6" fmla="*/ 11771 w 3578532"/>
              <a:gd name="connsiteY6" fmla="*/ 1174152 h 2516350"/>
              <a:gd name="connsiteX7" fmla="*/ 451191 w 3578532"/>
              <a:gd name="connsiteY7" fmla="*/ 1730412 h 2516350"/>
              <a:gd name="connsiteX8" fmla="*/ 1370671 w 3578532"/>
              <a:gd name="connsiteY8" fmla="*/ 1701202 h 2516350"/>
              <a:gd name="connsiteX9" fmla="*/ 2975951 w 3578532"/>
              <a:gd name="connsiteY9" fmla="*/ 2514002 h 2516350"/>
              <a:gd name="connsiteX10" fmla="*/ 3504271 w 3578532"/>
              <a:gd name="connsiteY10" fmla="*/ 1894242 h 2516350"/>
              <a:gd name="connsiteX11" fmla="*/ 2762591 w 3578532"/>
              <a:gd name="connsiteY11" fmla="*/ 847762 h 2516350"/>
              <a:gd name="connsiteX0" fmla="*/ 2776958 w 3592899"/>
              <a:gd name="connsiteY0" fmla="*/ 847762 h 2516350"/>
              <a:gd name="connsiteX1" fmla="*/ 2776958 w 3592899"/>
              <a:gd name="connsiteY1" fmla="*/ 847762 h 2516350"/>
              <a:gd name="connsiteX2" fmla="*/ 2375639 w 3592899"/>
              <a:gd name="connsiteY2" fmla="*/ 398183 h 2516350"/>
              <a:gd name="connsiteX3" fmla="*/ 1567918 w 3592899"/>
              <a:gd name="connsiteY3" fmla="*/ 126402 h 2516350"/>
              <a:gd name="connsiteX4" fmla="*/ 769089 w 3592899"/>
              <a:gd name="connsiteY4" fmla="*/ 17182 h 2516350"/>
              <a:gd name="connsiteX5" fmla="*/ 226798 w 3592899"/>
              <a:gd name="connsiteY5" fmla="*/ 431202 h 2516350"/>
              <a:gd name="connsiteX6" fmla="*/ 26138 w 3592899"/>
              <a:gd name="connsiteY6" fmla="*/ 1174152 h 2516350"/>
              <a:gd name="connsiteX7" fmla="*/ 681458 w 3592899"/>
              <a:gd name="connsiteY7" fmla="*/ 1730412 h 2516350"/>
              <a:gd name="connsiteX8" fmla="*/ 1385038 w 3592899"/>
              <a:gd name="connsiteY8" fmla="*/ 1701202 h 2516350"/>
              <a:gd name="connsiteX9" fmla="*/ 2990318 w 3592899"/>
              <a:gd name="connsiteY9" fmla="*/ 2514002 h 2516350"/>
              <a:gd name="connsiteX10" fmla="*/ 3518638 w 3592899"/>
              <a:gd name="connsiteY10" fmla="*/ 1894242 h 2516350"/>
              <a:gd name="connsiteX11" fmla="*/ 2776958 w 3592899"/>
              <a:gd name="connsiteY11" fmla="*/ 847762 h 2516350"/>
              <a:gd name="connsiteX0" fmla="*/ 2772868 w 3588809"/>
              <a:gd name="connsiteY0" fmla="*/ 775032 h 2443620"/>
              <a:gd name="connsiteX1" fmla="*/ 2772868 w 3588809"/>
              <a:gd name="connsiteY1" fmla="*/ 775032 h 2443620"/>
              <a:gd name="connsiteX2" fmla="*/ 2371549 w 3588809"/>
              <a:gd name="connsiteY2" fmla="*/ 325453 h 2443620"/>
              <a:gd name="connsiteX3" fmla="*/ 1563828 w 3588809"/>
              <a:gd name="connsiteY3" fmla="*/ 53672 h 2443620"/>
              <a:gd name="connsiteX4" fmla="*/ 885649 w 3588809"/>
              <a:gd name="connsiteY4" fmla="*/ 27002 h 2443620"/>
              <a:gd name="connsiteX5" fmla="*/ 222708 w 3588809"/>
              <a:gd name="connsiteY5" fmla="*/ 358472 h 2443620"/>
              <a:gd name="connsiteX6" fmla="*/ 22048 w 3588809"/>
              <a:gd name="connsiteY6" fmla="*/ 1101422 h 2443620"/>
              <a:gd name="connsiteX7" fmla="*/ 677368 w 3588809"/>
              <a:gd name="connsiteY7" fmla="*/ 1657682 h 2443620"/>
              <a:gd name="connsiteX8" fmla="*/ 1380948 w 3588809"/>
              <a:gd name="connsiteY8" fmla="*/ 1628472 h 2443620"/>
              <a:gd name="connsiteX9" fmla="*/ 2986228 w 3588809"/>
              <a:gd name="connsiteY9" fmla="*/ 2441272 h 2443620"/>
              <a:gd name="connsiteX10" fmla="*/ 3514548 w 3588809"/>
              <a:gd name="connsiteY10" fmla="*/ 1821512 h 2443620"/>
              <a:gd name="connsiteX11" fmla="*/ 2772868 w 3588809"/>
              <a:gd name="connsiteY11" fmla="*/ 775032 h 2443620"/>
              <a:gd name="connsiteX0" fmla="*/ 2789644 w 3605585"/>
              <a:gd name="connsiteY0" fmla="*/ 721480 h 2390068"/>
              <a:gd name="connsiteX1" fmla="*/ 2789644 w 3605585"/>
              <a:gd name="connsiteY1" fmla="*/ 721480 h 2390068"/>
              <a:gd name="connsiteX2" fmla="*/ 2388325 w 3605585"/>
              <a:gd name="connsiteY2" fmla="*/ 271901 h 2390068"/>
              <a:gd name="connsiteX3" fmla="*/ 1580604 w 3605585"/>
              <a:gd name="connsiteY3" fmla="*/ 120 h 2390068"/>
              <a:gd name="connsiteX4" fmla="*/ 239484 w 3605585"/>
              <a:gd name="connsiteY4" fmla="*/ 304920 h 2390068"/>
              <a:gd name="connsiteX5" fmla="*/ 38824 w 3605585"/>
              <a:gd name="connsiteY5" fmla="*/ 1047870 h 2390068"/>
              <a:gd name="connsiteX6" fmla="*/ 694144 w 3605585"/>
              <a:gd name="connsiteY6" fmla="*/ 1604130 h 2390068"/>
              <a:gd name="connsiteX7" fmla="*/ 1397724 w 3605585"/>
              <a:gd name="connsiteY7" fmla="*/ 1574920 h 2390068"/>
              <a:gd name="connsiteX8" fmla="*/ 3003004 w 3605585"/>
              <a:gd name="connsiteY8" fmla="*/ 2387720 h 2390068"/>
              <a:gd name="connsiteX9" fmla="*/ 3531324 w 3605585"/>
              <a:gd name="connsiteY9" fmla="*/ 1767960 h 2390068"/>
              <a:gd name="connsiteX10" fmla="*/ 2789644 w 3605585"/>
              <a:gd name="connsiteY10" fmla="*/ 721480 h 2390068"/>
              <a:gd name="connsiteX0" fmla="*/ 2751857 w 3567798"/>
              <a:gd name="connsiteY0" fmla="*/ 722417 h 2391005"/>
              <a:gd name="connsiteX1" fmla="*/ 2751857 w 3567798"/>
              <a:gd name="connsiteY1" fmla="*/ 722417 h 2391005"/>
              <a:gd name="connsiteX2" fmla="*/ 2350538 w 3567798"/>
              <a:gd name="connsiteY2" fmla="*/ 272838 h 2391005"/>
              <a:gd name="connsiteX3" fmla="*/ 1542817 w 3567798"/>
              <a:gd name="connsiteY3" fmla="*/ 1057 h 2391005"/>
              <a:gd name="connsiteX4" fmla="*/ 531897 w 3567798"/>
              <a:gd name="connsiteY4" fmla="*/ 216957 h 2391005"/>
              <a:gd name="connsiteX5" fmla="*/ 1037 w 3567798"/>
              <a:gd name="connsiteY5" fmla="*/ 1048807 h 2391005"/>
              <a:gd name="connsiteX6" fmla="*/ 656357 w 3567798"/>
              <a:gd name="connsiteY6" fmla="*/ 1605067 h 2391005"/>
              <a:gd name="connsiteX7" fmla="*/ 1359937 w 3567798"/>
              <a:gd name="connsiteY7" fmla="*/ 1575857 h 2391005"/>
              <a:gd name="connsiteX8" fmla="*/ 2965217 w 3567798"/>
              <a:gd name="connsiteY8" fmla="*/ 2388657 h 2391005"/>
              <a:gd name="connsiteX9" fmla="*/ 3493537 w 3567798"/>
              <a:gd name="connsiteY9" fmla="*/ 1768897 h 2391005"/>
              <a:gd name="connsiteX10" fmla="*/ 2751857 w 3567798"/>
              <a:gd name="connsiteY10" fmla="*/ 722417 h 2391005"/>
              <a:gd name="connsiteX0" fmla="*/ 2543579 w 3359520"/>
              <a:gd name="connsiteY0" fmla="*/ 722300 h 2390888"/>
              <a:gd name="connsiteX1" fmla="*/ 2543579 w 3359520"/>
              <a:gd name="connsiteY1" fmla="*/ 722300 h 2390888"/>
              <a:gd name="connsiteX2" fmla="*/ 2142260 w 3359520"/>
              <a:gd name="connsiteY2" fmla="*/ 272721 h 2390888"/>
              <a:gd name="connsiteX3" fmla="*/ 1334539 w 3359520"/>
              <a:gd name="connsiteY3" fmla="*/ 940 h 2390888"/>
              <a:gd name="connsiteX4" fmla="*/ 323619 w 3359520"/>
              <a:gd name="connsiteY4" fmla="*/ 216840 h 2390888"/>
              <a:gd name="connsiteX5" fmla="*/ 2309 w 3359520"/>
              <a:gd name="connsiteY5" fmla="*/ 997890 h 2390888"/>
              <a:gd name="connsiteX6" fmla="*/ 448079 w 3359520"/>
              <a:gd name="connsiteY6" fmla="*/ 1604950 h 2390888"/>
              <a:gd name="connsiteX7" fmla="*/ 1151659 w 3359520"/>
              <a:gd name="connsiteY7" fmla="*/ 1575740 h 2390888"/>
              <a:gd name="connsiteX8" fmla="*/ 2756939 w 3359520"/>
              <a:gd name="connsiteY8" fmla="*/ 2388540 h 2390888"/>
              <a:gd name="connsiteX9" fmla="*/ 3285259 w 3359520"/>
              <a:gd name="connsiteY9" fmla="*/ 1768780 h 2390888"/>
              <a:gd name="connsiteX10" fmla="*/ 2543579 w 3359520"/>
              <a:gd name="connsiteY10" fmla="*/ 722300 h 2390888"/>
              <a:gd name="connsiteX0" fmla="*/ 2543579 w 3355629"/>
              <a:gd name="connsiteY0" fmla="*/ 722300 h 2388796"/>
              <a:gd name="connsiteX1" fmla="*/ 2543579 w 3355629"/>
              <a:gd name="connsiteY1" fmla="*/ 722300 h 2388796"/>
              <a:gd name="connsiteX2" fmla="*/ 2142260 w 3355629"/>
              <a:gd name="connsiteY2" fmla="*/ 272721 h 2388796"/>
              <a:gd name="connsiteX3" fmla="*/ 1334539 w 3355629"/>
              <a:gd name="connsiteY3" fmla="*/ 940 h 2388796"/>
              <a:gd name="connsiteX4" fmla="*/ 323619 w 3355629"/>
              <a:gd name="connsiteY4" fmla="*/ 216840 h 2388796"/>
              <a:gd name="connsiteX5" fmla="*/ 2309 w 3355629"/>
              <a:gd name="connsiteY5" fmla="*/ 997890 h 2388796"/>
              <a:gd name="connsiteX6" fmla="*/ 448079 w 3355629"/>
              <a:gd name="connsiteY6" fmla="*/ 1604950 h 2388796"/>
              <a:gd name="connsiteX7" fmla="*/ 1386609 w 3355629"/>
              <a:gd name="connsiteY7" fmla="*/ 1709090 h 2388796"/>
              <a:gd name="connsiteX8" fmla="*/ 2756939 w 3355629"/>
              <a:gd name="connsiteY8" fmla="*/ 2388540 h 2388796"/>
              <a:gd name="connsiteX9" fmla="*/ 3285259 w 3355629"/>
              <a:gd name="connsiteY9" fmla="*/ 1768780 h 2388796"/>
              <a:gd name="connsiteX10" fmla="*/ 2543579 w 3355629"/>
              <a:gd name="connsiteY10" fmla="*/ 722300 h 2388796"/>
              <a:gd name="connsiteX0" fmla="*/ 2543579 w 3291587"/>
              <a:gd name="connsiteY0" fmla="*/ 722300 h 2337973"/>
              <a:gd name="connsiteX1" fmla="*/ 2543579 w 3291587"/>
              <a:gd name="connsiteY1" fmla="*/ 722300 h 2337973"/>
              <a:gd name="connsiteX2" fmla="*/ 2142260 w 3291587"/>
              <a:gd name="connsiteY2" fmla="*/ 272721 h 2337973"/>
              <a:gd name="connsiteX3" fmla="*/ 1334539 w 3291587"/>
              <a:gd name="connsiteY3" fmla="*/ 940 h 2337973"/>
              <a:gd name="connsiteX4" fmla="*/ 323619 w 3291587"/>
              <a:gd name="connsiteY4" fmla="*/ 216840 h 2337973"/>
              <a:gd name="connsiteX5" fmla="*/ 2309 w 3291587"/>
              <a:gd name="connsiteY5" fmla="*/ 997890 h 2337973"/>
              <a:gd name="connsiteX6" fmla="*/ 448079 w 3291587"/>
              <a:gd name="connsiteY6" fmla="*/ 1604950 h 2337973"/>
              <a:gd name="connsiteX7" fmla="*/ 1386609 w 3291587"/>
              <a:gd name="connsiteY7" fmla="*/ 1709090 h 2337973"/>
              <a:gd name="connsiteX8" fmla="*/ 2814089 w 3291587"/>
              <a:gd name="connsiteY8" fmla="*/ 2337740 h 2337973"/>
              <a:gd name="connsiteX9" fmla="*/ 3285259 w 3291587"/>
              <a:gd name="connsiteY9" fmla="*/ 1768780 h 2337973"/>
              <a:gd name="connsiteX10" fmla="*/ 2543579 w 3291587"/>
              <a:gd name="connsiteY10" fmla="*/ 722300 h 2337973"/>
              <a:gd name="connsiteX0" fmla="*/ 2543579 w 3291587"/>
              <a:gd name="connsiteY0" fmla="*/ 747287 h 2362960"/>
              <a:gd name="connsiteX1" fmla="*/ 2543579 w 3291587"/>
              <a:gd name="connsiteY1" fmla="*/ 747287 h 2362960"/>
              <a:gd name="connsiteX2" fmla="*/ 1334539 w 3291587"/>
              <a:gd name="connsiteY2" fmla="*/ 25927 h 2362960"/>
              <a:gd name="connsiteX3" fmla="*/ 323619 w 3291587"/>
              <a:gd name="connsiteY3" fmla="*/ 241827 h 2362960"/>
              <a:gd name="connsiteX4" fmla="*/ 2309 w 3291587"/>
              <a:gd name="connsiteY4" fmla="*/ 1022877 h 2362960"/>
              <a:gd name="connsiteX5" fmla="*/ 448079 w 3291587"/>
              <a:gd name="connsiteY5" fmla="*/ 1629937 h 2362960"/>
              <a:gd name="connsiteX6" fmla="*/ 1386609 w 3291587"/>
              <a:gd name="connsiteY6" fmla="*/ 1734077 h 2362960"/>
              <a:gd name="connsiteX7" fmla="*/ 2814089 w 3291587"/>
              <a:gd name="connsiteY7" fmla="*/ 2362727 h 2362960"/>
              <a:gd name="connsiteX8" fmla="*/ 3285259 w 3291587"/>
              <a:gd name="connsiteY8" fmla="*/ 1793767 h 2362960"/>
              <a:gd name="connsiteX9" fmla="*/ 2543579 w 3291587"/>
              <a:gd name="connsiteY9" fmla="*/ 747287 h 2362960"/>
              <a:gd name="connsiteX0" fmla="*/ 2543579 w 3291587"/>
              <a:gd name="connsiteY0" fmla="*/ 747287 h 2362960"/>
              <a:gd name="connsiteX1" fmla="*/ 2543579 w 3291587"/>
              <a:gd name="connsiteY1" fmla="*/ 747287 h 2362960"/>
              <a:gd name="connsiteX2" fmla="*/ 1334539 w 3291587"/>
              <a:gd name="connsiteY2" fmla="*/ 25927 h 2362960"/>
              <a:gd name="connsiteX3" fmla="*/ 323619 w 3291587"/>
              <a:gd name="connsiteY3" fmla="*/ 241827 h 2362960"/>
              <a:gd name="connsiteX4" fmla="*/ 2309 w 3291587"/>
              <a:gd name="connsiteY4" fmla="*/ 1022877 h 2362960"/>
              <a:gd name="connsiteX5" fmla="*/ 448079 w 3291587"/>
              <a:gd name="connsiteY5" fmla="*/ 1629937 h 2362960"/>
              <a:gd name="connsiteX6" fmla="*/ 1386609 w 3291587"/>
              <a:gd name="connsiteY6" fmla="*/ 1734077 h 2362960"/>
              <a:gd name="connsiteX7" fmla="*/ 2814089 w 3291587"/>
              <a:gd name="connsiteY7" fmla="*/ 2362727 h 2362960"/>
              <a:gd name="connsiteX8" fmla="*/ 3285259 w 3291587"/>
              <a:gd name="connsiteY8" fmla="*/ 1793767 h 2362960"/>
              <a:gd name="connsiteX9" fmla="*/ 2543579 w 3291587"/>
              <a:gd name="connsiteY9" fmla="*/ 747287 h 2362960"/>
              <a:gd name="connsiteX0" fmla="*/ 2975379 w 3289852"/>
              <a:gd name="connsiteY0" fmla="*/ 982237 h 2362935"/>
              <a:gd name="connsiteX1" fmla="*/ 2543579 w 3289852"/>
              <a:gd name="connsiteY1" fmla="*/ 747287 h 2362935"/>
              <a:gd name="connsiteX2" fmla="*/ 1334539 w 3289852"/>
              <a:gd name="connsiteY2" fmla="*/ 25927 h 2362935"/>
              <a:gd name="connsiteX3" fmla="*/ 323619 w 3289852"/>
              <a:gd name="connsiteY3" fmla="*/ 241827 h 2362935"/>
              <a:gd name="connsiteX4" fmla="*/ 2309 w 3289852"/>
              <a:gd name="connsiteY4" fmla="*/ 1022877 h 2362935"/>
              <a:gd name="connsiteX5" fmla="*/ 448079 w 3289852"/>
              <a:gd name="connsiteY5" fmla="*/ 1629937 h 2362935"/>
              <a:gd name="connsiteX6" fmla="*/ 1386609 w 3289852"/>
              <a:gd name="connsiteY6" fmla="*/ 1734077 h 2362935"/>
              <a:gd name="connsiteX7" fmla="*/ 2814089 w 3289852"/>
              <a:gd name="connsiteY7" fmla="*/ 2362727 h 2362935"/>
              <a:gd name="connsiteX8" fmla="*/ 3285259 w 3289852"/>
              <a:gd name="connsiteY8" fmla="*/ 1793767 h 2362935"/>
              <a:gd name="connsiteX9" fmla="*/ 2975379 w 3289852"/>
              <a:gd name="connsiteY9" fmla="*/ 982237 h 2362935"/>
              <a:gd name="connsiteX0" fmla="*/ 3285259 w 3291587"/>
              <a:gd name="connsiteY0" fmla="*/ 1793767 h 2362960"/>
              <a:gd name="connsiteX1" fmla="*/ 2543579 w 3291587"/>
              <a:gd name="connsiteY1" fmla="*/ 747287 h 2362960"/>
              <a:gd name="connsiteX2" fmla="*/ 1334539 w 3291587"/>
              <a:gd name="connsiteY2" fmla="*/ 25927 h 2362960"/>
              <a:gd name="connsiteX3" fmla="*/ 323619 w 3291587"/>
              <a:gd name="connsiteY3" fmla="*/ 241827 h 2362960"/>
              <a:gd name="connsiteX4" fmla="*/ 2309 w 3291587"/>
              <a:gd name="connsiteY4" fmla="*/ 1022877 h 2362960"/>
              <a:gd name="connsiteX5" fmla="*/ 448079 w 3291587"/>
              <a:gd name="connsiteY5" fmla="*/ 1629937 h 2362960"/>
              <a:gd name="connsiteX6" fmla="*/ 1386609 w 3291587"/>
              <a:gd name="connsiteY6" fmla="*/ 1734077 h 2362960"/>
              <a:gd name="connsiteX7" fmla="*/ 2814089 w 3291587"/>
              <a:gd name="connsiteY7" fmla="*/ 2362727 h 2362960"/>
              <a:gd name="connsiteX8" fmla="*/ 3285259 w 3291587"/>
              <a:gd name="connsiteY8" fmla="*/ 1793767 h 2362960"/>
              <a:gd name="connsiteX0" fmla="*/ 3285259 w 3289139"/>
              <a:gd name="connsiteY0" fmla="*/ 1793767 h 1810622"/>
              <a:gd name="connsiteX1" fmla="*/ 2543579 w 3289139"/>
              <a:gd name="connsiteY1" fmla="*/ 747287 h 1810622"/>
              <a:gd name="connsiteX2" fmla="*/ 1334539 w 3289139"/>
              <a:gd name="connsiteY2" fmla="*/ 25927 h 1810622"/>
              <a:gd name="connsiteX3" fmla="*/ 323619 w 3289139"/>
              <a:gd name="connsiteY3" fmla="*/ 241827 h 1810622"/>
              <a:gd name="connsiteX4" fmla="*/ 2309 w 3289139"/>
              <a:gd name="connsiteY4" fmla="*/ 1022877 h 1810622"/>
              <a:gd name="connsiteX5" fmla="*/ 448079 w 3289139"/>
              <a:gd name="connsiteY5" fmla="*/ 1629937 h 1810622"/>
              <a:gd name="connsiteX6" fmla="*/ 1386609 w 3289139"/>
              <a:gd name="connsiteY6" fmla="*/ 1734077 h 1810622"/>
              <a:gd name="connsiteX7" fmla="*/ 2236020 w 3289139"/>
              <a:gd name="connsiteY7" fmla="*/ 1416796 h 1810622"/>
              <a:gd name="connsiteX8" fmla="*/ 3285259 w 3289139"/>
              <a:gd name="connsiteY8" fmla="*/ 1793767 h 1810622"/>
              <a:gd name="connsiteX0" fmla="*/ 2236020 w 2587830"/>
              <a:gd name="connsiteY0" fmla="*/ 1416796 h 1764438"/>
              <a:gd name="connsiteX1" fmla="*/ 2543579 w 2587830"/>
              <a:gd name="connsiteY1" fmla="*/ 747287 h 1764438"/>
              <a:gd name="connsiteX2" fmla="*/ 1334539 w 2587830"/>
              <a:gd name="connsiteY2" fmla="*/ 25927 h 1764438"/>
              <a:gd name="connsiteX3" fmla="*/ 323619 w 2587830"/>
              <a:gd name="connsiteY3" fmla="*/ 241827 h 1764438"/>
              <a:gd name="connsiteX4" fmla="*/ 2309 w 2587830"/>
              <a:gd name="connsiteY4" fmla="*/ 1022877 h 1764438"/>
              <a:gd name="connsiteX5" fmla="*/ 448079 w 2587830"/>
              <a:gd name="connsiteY5" fmla="*/ 1629937 h 1764438"/>
              <a:gd name="connsiteX6" fmla="*/ 1386609 w 2587830"/>
              <a:gd name="connsiteY6" fmla="*/ 1734077 h 1764438"/>
              <a:gd name="connsiteX7" fmla="*/ 2236020 w 2587830"/>
              <a:gd name="connsiteY7" fmla="*/ 1416796 h 1764438"/>
              <a:gd name="connsiteX0" fmla="*/ 2236020 w 2285083"/>
              <a:gd name="connsiteY0" fmla="*/ 1400476 h 1751697"/>
              <a:gd name="connsiteX1" fmla="*/ 2091634 w 2285083"/>
              <a:gd name="connsiteY1" fmla="*/ 468208 h 1751697"/>
              <a:gd name="connsiteX2" fmla="*/ 1334539 w 2285083"/>
              <a:gd name="connsiteY2" fmla="*/ 9607 h 1751697"/>
              <a:gd name="connsiteX3" fmla="*/ 323619 w 2285083"/>
              <a:gd name="connsiteY3" fmla="*/ 225507 h 1751697"/>
              <a:gd name="connsiteX4" fmla="*/ 2309 w 2285083"/>
              <a:gd name="connsiteY4" fmla="*/ 1006557 h 1751697"/>
              <a:gd name="connsiteX5" fmla="*/ 448079 w 2285083"/>
              <a:gd name="connsiteY5" fmla="*/ 1613617 h 1751697"/>
              <a:gd name="connsiteX6" fmla="*/ 1386609 w 2285083"/>
              <a:gd name="connsiteY6" fmla="*/ 1717757 h 1751697"/>
              <a:gd name="connsiteX7" fmla="*/ 2236020 w 2285083"/>
              <a:gd name="connsiteY7" fmla="*/ 1400476 h 1751697"/>
              <a:gd name="connsiteX0" fmla="*/ 2162448 w 2228108"/>
              <a:gd name="connsiteY0" fmla="*/ 1148227 h 1737252"/>
              <a:gd name="connsiteX1" fmla="*/ 2091634 w 2228108"/>
              <a:gd name="connsiteY1" fmla="*/ 468208 h 1737252"/>
              <a:gd name="connsiteX2" fmla="*/ 1334539 w 2228108"/>
              <a:gd name="connsiteY2" fmla="*/ 9607 h 1737252"/>
              <a:gd name="connsiteX3" fmla="*/ 323619 w 2228108"/>
              <a:gd name="connsiteY3" fmla="*/ 225507 h 1737252"/>
              <a:gd name="connsiteX4" fmla="*/ 2309 w 2228108"/>
              <a:gd name="connsiteY4" fmla="*/ 1006557 h 1737252"/>
              <a:gd name="connsiteX5" fmla="*/ 448079 w 2228108"/>
              <a:gd name="connsiteY5" fmla="*/ 1613617 h 1737252"/>
              <a:gd name="connsiteX6" fmla="*/ 1386609 w 2228108"/>
              <a:gd name="connsiteY6" fmla="*/ 1717757 h 1737252"/>
              <a:gd name="connsiteX7" fmla="*/ 2162448 w 2228108"/>
              <a:gd name="connsiteY7" fmla="*/ 1148227 h 1737252"/>
              <a:gd name="connsiteX0" fmla="*/ 2162448 w 2228108"/>
              <a:gd name="connsiteY0" fmla="*/ 1148227 h 1737252"/>
              <a:gd name="connsiteX1" fmla="*/ 2091634 w 2228108"/>
              <a:gd name="connsiteY1" fmla="*/ 468208 h 1737252"/>
              <a:gd name="connsiteX2" fmla="*/ 1334539 w 2228108"/>
              <a:gd name="connsiteY2" fmla="*/ 9607 h 1737252"/>
              <a:gd name="connsiteX3" fmla="*/ 323619 w 2228108"/>
              <a:gd name="connsiteY3" fmla="*/ 225507 h 1737252"/>
              <a:gd name="connsiteX4" fmla="*/ 2309 w 2228108"/>
              <a:gd name="connsiteY4" fmla="*/ 1006557 h 1737252"/>
              <a:gd name="connsiteX5" fmla="*/ 448079 w 2228108"/>
              <a:gd name="connsiteY5" fmla="*/ 1613617 h 1737252"/>
              <a:gd name="connsiteX6" fmla="*/ 1386609 w 2228108"/>
              <a:gd name="connsiteY6" fmla="*/ 1717757 h 1737252"/>
              <a:gd name="connsiteX7" fmla="*/ 2162448 w 2228108"/>
              <a:gd name="connsiteY7" fmla="*/ 1148227 h 1737252"/>
              <a:gd name="connsiteX0" fmla="*/ 2162448 w 2228108"/>
              <a:gd name="connsiteY0" fmla="*/ 1148227 h 1728805"/>
              <a:gd name="connsiteX1" fmla="*/ 2091634 w 2228108"/>
              <a:gd name="connsiteY1" fmla="*/ 468208 h 1728805"/>
              <a:gd name="connsiteX2" fmla="*/ 1334539 w 2228108"/>
              <a:gd name="connsiteY2" fmla="*/ 9607 h 1728805"/>
              <a:gd name="connsiteX3" fmla="*/ 323619 w 2228108"/>
              <a:gd name="connsiteY3" fmla="*/ 225507 h 1728805"/>
              <a:gd name="connsiteX4" fmla="*/ 2309 w 2228108"/>
              <a:gd name="connsiteY4" fmla="*/ 1006557 h 1728805"/>
              <a:gd name="connsiteX5" fmla="*/ 448079 w 2228108"/>
              <a:gd name="connsiteY5" fmla="*/ 1613617 h 1728805"/>
              <a:gd name="connsiteX6" fmla="*/ 1386609 w 2228108"/>
              <a:gd name="connsiteY6" fmla="*/ 1717757 h 1728805"/>
              <a:gd name="connsiteX7" fmla="*/ 2162448 w 2228108"/>
              <a:gd name="connsiteY7" fmla="*/ 1148227 h 1728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28108" h="1728805">
                <a:moveTo>
                  <a:pt x="2162448" y="1148227"/>
                </a:moveTo>
                <a:cubicBezTo>
                  <a:pt x="2279952" y="939969"/>
                  <a:pt x="2229619" y="657978"/>
                  <a:pt x="2091634" y="468208"/>
                </a:cubicBezTo>
                <a:cubicBezTo>
                  <a:pt x="1953649" y="278438"/>
                  <a:pt x="1629208" y="50057"/>
                  <a:pt x="1334539" y="9607"/>
                </a:cubicBezTo>
                <a:cubicBezTo>
                  <a:pt x="1039870" y="-30843"/>
                  <a:pt x="545657" y="59349"/>
                  <a:pt x="323619" y="225507"/>
                </a:cubicBezTo>
                <a:cubicBezTo>
                  <a:pt x="101581" y="391665"/>
                  <a:pt x="-18434" y="775205"/>
                  <a:pt x="2309" y="1006557"/>
                </a:cubicBezTo>
                <a:cubicBezTo>
                  <a:pt x="23052" y="1237909"/>
                  <a:pt x="217362" y="1495084"/>
                  <a:pt x="448079" y="1613617"/>
                </a:cubicBezTo>
                <a:cubicBezTo>
                  <a:pt x="678796" y="1732150"/>
                  <a:pt x="792577" y="1742770"/>
                  <a:pt x="1386609" y="1717757"/>
                </a:cubicBezTo>
                <a:cubicBezTo>
                  <a:pt x="1822985" y="1671723"/>
                  <a:pt x="2044944" y="1356485"/>
                  <a:pt x="2162448" y="1148227"/>
                </a:cubicBezTo>
                <a:close/>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Rectangle 6">
            <a:extLst>
              <a:ext uri="{FF2B5EF4-FFF2-40B4-BE49-F238E27FC236}">
                <a16:creationId xmlns:a16="http://schemas.microsoft.com/office/drawing/2014/main" id="{5CF4FBE4-2E9F-85A1-02FE-3769AB330DC7}"/>
              </a:ext>
            </a:extLst>
          </p:cNvPr>
          <p:cNvSpPr/>
          <p:nvPr/>
        </p:nvSpPr>
        <p:spPr>
          <a:xfrm>
            <a:off x="596118" y="6333080"/>
            <a:ext cx="1771447" cy="400110"/>
          </a:xfrm>
          <a:prstGeom prst="rect">
            <a:avLst/>
          </a:prstGeom>
        </p:spPr>
        <p:txBody>
          <a:bodyPr wrap="none">
            <a:spAutoFit/>
          </a:bodyPr>
          <a:lstStyle/>
          <a:p>
            <a:r>
              <a:rPr lang="en-GB" sz="2000" dirty="0">
                <a:latin typeface="+mj-lt"/>
                <a:cs typeface="Arial" panose="020B0604020202020204" pitchFamily="34" charset="0"/>
              </a:rPr>
              <a:t>@</a:t>
            </a:r>
            <a:r>
              <a:rPr lang="en-GB" sz="2000" dirty="0" err="1">
                <a:latin typeface="+mj-lt"/>
                <a:cs typeface="Arial" panose="020B0604020202020204" pitchFamily="34" charset="0"/>
              </a:rPr>
              <a:t>RowenaCHill</a:t>
            </a:r>
            <a:endParaRPr lang="en-GB" sz="2000" dirty="0">
              <a:latin typeface="+mj-lt"/>
              <a:cs typeface="Arial" panose="020B0604020202020204" pitchFamily="34" charset="0"/>
            </a:endParaRPr>
          </a:p>
        </p:txBody>
      </p:sp>
      <p:grpSp>
        <p:nvGrpSpPr>
          <p:cNvPr id="8" name="Group 7">
            <a:extLst>
              <a:ext uri="{FF2B5EF4-FFF2-40B4-BE49-F238E27FC236}">
                <a16:creationId xmlns:a16="http://schemas.microsoft.com/office/drawing/2014/main" id="{5F3C70AD-DAE2-C366-9578-195151F4BB95}"/>
              </a:ext>
            </a:extLst>
          </p:cNvPr>
          <p:cNvGrpSpPr/>
          <p:nvPr/>
        </p:nvGrpSpPr>
        <p:grpSpPr>
          <a:xfrm>
            <a:off x="-194100" y="6375232"/>
            <a:ext cx="1245920" cy="345258"/>
            <a:chOff x="-194100" y="6375232"/>
            <a:chExt cx="1245920" cy="345258"/>
          </a:xfrm>
        </p:grpSpPr>
        <p:pic>
          <p:nvPicPr>
            <p:cNvPr id="9" name="Picture 8">
              <a:extLst>
                <a:ext uri="{FF2B5EF4-FFF2-40B4-BE49-F238E27FC236}">
                  <a16:creationId xmlns:a16="http://schemas.microsoft.com/office/drawing/2014/main" id="{2C531E82-547B-A8BB-59F7-CC19DFDC5F94}"/>
                </a:ext>
              </a:extLst>
            </p:cNvPr>
            <p:cNvPicPr>
              <a:picLocks noChangeAspect="1"/>
            </p:cNvPicPr>
            <p:nvPr/>
          </p:nvPicPr>
          <p:blipFill>
            <a:blip r:embed="rId3" cstate="print">
              <a:biLevel thresh="75000"/>
              <a:extLst>
                <a:ext uri="{28A0092B-C50C-407E-A947-70E740481C1C}">
                  <a14:useLocalDpi xmlns:a14="http://schemas.microsoft.com/office/drawing/2010/main" val="0"/>
                </a:ext>
              </a:extLst>
            </a:blip>
            <a:stretch>
              <a:fillRect/>
            </a:stretch>
          </p:blipFill>
          <p:spPr>
            <a:xfrm>
              <a:off x="-194100" y="6375232"/>
              <a:ext cx="1245920" cy="345258"/>
            </a:xfrm>
            <a:prstGeom prst="rect">
              <a:avLst/>
            </a:prstGeom>
          </p:spPr>
        </p:pic>
        <p:pic>
          <p:nvPicPr>
            <p:cNvPr id="10" name="Picture 9" descr="A black square with white x in it&#10;&#10;Description automatically generated">
              <a:extLst>
                <a:ext uri="{FF2B5EF4-FFF2-40B4-BE49-F238E27FC236}">
                  <a16:creationId xmlns:a16="http://schemas.microsoft.com/office/drawing/2014/main" id="{F49C7BD5-7BF2-E097-0722-BFE511E82E07}"/>
                </a:ext>
              </a:extLst>
            </p:cNvPr>
            <p:cNvPicPr>
              <a:picLocks noChangeAspect="1"/>
            </p:cNvPicPr>
            <p:nvPr/>
          </p:nvPicPr>
          <p:blipFill rotWithShape="1">
            <a:blip r:embed="rId4">
              <a:extLst>
                <a:ext uri="{28A0092B-C50C-407E-A947-70E740481C1C}">
                  <a14:useLocalDpi xmlns:a14="http://schemas.microsoft.com/office/drawing/2010/main" val="0"/>
                </a:ext>
              </a:extLst>
            </a:blip>
            <a:srcRect l="38928" t="30400" r="38753" b="30069"/>
            <a:stretch/>
          </p:blipFill>
          <p:spPr>
            <a:xfrm>
              <a:off x="363634" y="6518784"/>
              <a:ext cx="130452" cy="121303"/>
            </a:xfrm>
            <a:prstGeom prst="rect">
              <a:avLst/>
            </a:prstGeom>
          </p:spPr>
        </p:pic>
      </p:grpSp>
    </p:spTree>
    <p:extLst>
      <p:ext uri="{BB962C8B-B14F-4D97-AF65-F5344CB8AC3E}">
        <p14:creationId xmlns:p14="http://schemas.microsoft.com/office/powerpoint/2010/main" val="3350246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3A66010F-AC3A-4452-8FAE-23DB97F9D4E9}"/>
              </a:ext>
            </a:extLst>
          </p:cNvPr>
          <p:cNvSpPr txBox="1">
            <a:spLocks/>
          </p:cNvSpPr>
          <p:nvPr/>
        </p:nvSpPr>
        <p:spPr>
          <a:xfrm>
            <a:off x="756745" y="136908"/>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latin typeface="+mn-lt"/>
                <a:cs typeface="Arial" panose="020B0604020202020204" pitchFamily="34" charset="0"/>
              </a:rPr>
              <a:t>They’re everywhere and interact with everything</a:t>
            </a:r>
            <a:endParaRPr lang="en-GB" sz="3200" b="1" dirty="0">
              <a:latin typeface="+mn-lt"/>
              <a:cs typeface="Arial" panose="020B0604020202020204" pitchFamily="34" charset="0"/>
            </a:endParaRPr>
          </a:p>
        </p:txBody>
      </p:sp>
      <p:sp>
        <p:nvSpPr>
          <p:cNvPr id="13" name="TextBox 12">
            <a:extLst>
              <a:ext uri="{FF2B5EF4-FFF2-40B4-BE49-F238E27FC236}">
                <a16:creationId xmlns:a16="http://schemas.microsoft.com/office/drawing/2014/main" id="{F8F97986-29CD-A743-F614-38EAEE119172}"/>
              </a:ext>
            </a:extLst>
          </p:cNvPr>
          <p:cNvSpPr txBox="1"/>
          <p:nvPr/>
        </p:nvSpPr>
        <p:spPr>
          <a:xfrm>
            <a:off x="1411248" y="1905505"/>
            <a:ext cx="3623208" cy="1015663"/>
          </a:xfrm>
          <a:prstGeom prst="rect">
            <a:avLst/>
          </a:prstGeom>
          <a:noFill/>
        </p:spPr>
        <p:txBody>
          <a:bodyPr wrap="square" rtlCol="0">
            <a:spAutoFit/>
          </a:bodyPr>
          <a:lstStyle/>
          <a:p>
            <a:r>
              <a:rPr lang="en-US" sz="6000" b="1" dirty="0">
                <a:solidFill>
                  <a:schemeClr val="accent6">
                    <a:lumMod val="75000"/>
                  </a:schemeClr>
                </a:solidFill>
              </a:rPr>
              <a:t>Plants</a:t>
            </a:r>
            <a:endParaRPr lang="en-GB" sz="6000" b="1" dirty="0">
              <a:solidFill>
                <a:schemeClr val="accent6">
                  <a:lumMod val="75000"/>
                </a:schemeClr>
              </a:solidFill>
            </a:endParaRPr>
          </a:p>
        </p:txBody>
      </p:sp>
      <p:sp>
        <p:nvSpPr>
          <p:cNvPr id="15" name="TextBox 14">
            <a:extLst>
              <a:ext uri="{FF2B5EF4-FFF2-40B4-BE49-F238E27FC236}">
                <a16:creationId xmlns:a16="http://schemas.microsoft.com/office/drawing/2014/main" id="{30E93BA5-A178-C9E4-4E44-694B2CB4D8AC}"/>
              </a:ext>
            </a:extLst>
          </p:cNvPr>
          <p:cNvSpPr txBox="1"/>
          <p:nvPr/>
        </p:nvSpPr>
        <p:spPr>
          <a:xfrm>
            <a:off x="3240426" y="2838490"/>
            <a:ext cx="3873062" cy="1015663"/>
          </a:xfrm>
          <a:prstGeom prst="rect">
            <a:avLst/>
          </a:prstGeom>
          <a:noFill/>
        </p:spPr>
        <p:txBody>
          <a:bodyPr wrap="square" rtlCol="0">
            <a:spAutoFit/>
          </a:bodyPr>
          <a:lstStyle/>
          <a:p>
            <a:r>
              <a:rPr lang="en-US" sz="6000" b="1" dirty="0">
                <a:solidFill>
                  <a:schemeClr val="accent2">
                    <a:lumMod val="60000"/>
                    <a:lumOff val="40000"/>
                  </a:schemeClr>
                </a:solidFill>
              </a:rPr>
              <a:t>Animals</a:t>
            </a:r>
            <a:endParaRPr lang="en-GB" sz="6000" b="1" dirty="0">
              <a:solidFill>
                <a:schemeClr val="accent2">
                  <a:lumMod val="60000"/>
                  <a:lumOff val="40000"/>
                </a:schemeClr>
              </a:solidFill>
            </a:endParaRPr>
          </a:p>
        </p:txBody>
      </p:sp>
      <p:sp>
        <p:nvSpPr>
          <p:cNvPr id="16" name="TextBox 15">
            <a:extLst>
              <a:ext uri="{FF2B5EF4-FFF2-40B4-BE49-F238E27FC236}">
                <a16:creationId xmlns:a16="http://schemas.microsoft.com/office/drawing/2014/main" id="{2B1A4BF4-85B3-0311-E8F5-994749527DC7}"/>
              </a:ext>
            </a:extLst>
          </p:cNvPr>
          <p:cNvSpPr txBox="1"/>
          <p:nvPr/>
        </p:nvSpPr>
        <p:spPr>
          <a:xfrm>
            <a:off x="4958256" y="4111264"/>
            <a:ext cx="2448910" cy="1015663"/>
          </a:xfrm>
          <a:prstGeom prst="rect">
            <a:avLst/>
          </a:prstGeom>
          <a:noFill/>
        </p:spPr>
        <p:txBody>
          <a:bodyPr wrap="square" rtlCol="0">
            <a:spAutoFit/>
          </a:bodyPr>
          <a:lstStyle/>
          <a:p>
            <a:r>
              <a:rPr lang="en-US" sz="6000" b="1" dirty="0">
                <a:solidFill>
                  <a:schemeClr val="bg1">
                    <a:lumMod val="50000"/>
                  </a:schemeClr>
                </a:solidFill>
              </a:rPr>
              <a:t>Rocks</a:t>
            </a:r>
            <a:endParaRPr lang="en-GB" sz="6000" b="1" dirty="0">
              <a:solidFill>
                <a:schemeClr val="bg1">
                  <a:lumMod val="50000"/>
                </a:schemeClr>
              </a:solidFill>
            </a:endParaRPr>
          </a:p>
        </p:txBody>
      </p:sp>
      <p:sp>
        <p:nvSpPr>
          <p:cNvPr id="17" name="TextBox 16">
            <a:extLst>
              <a:ext uri="{FF2B5EF4-FFF2-40B4-BE49-F238E27FC236}">
                <a16:creationId xmlns:a16="http://schemas.microsoft.com/office/drawing/2014/main" id="{A8D7A86C-F7B5-48A0-F3DC-B7D8DFC7FEF8}"/>
              </a:ext>
            </a:extLst>
          </p:cNvPr>
          <p:cNvSpPr txBox="1"/>
          <p:nvPr/>
        </p:nvSpPr>
        <p:spPr>
          <a:xfrm>
            <a:off x="7113488" y="2921168"/>
            <a:ext cx="4716516" cy="1015663"/>
          </a:xfrm>
          <a:prstGeom prst="rect">
            <a:avLst/>
          </a:prstGeom>
          <a:noFill/>
        </p:spPr>
        <p:txBody>
          <a:bodyPr wrap="square" rtlCol="0">
            <a:spAutoFit/>
          </a:bodyPr>
          <a:lstStyle/>
          <a:p>
            <a:r>
              <a:rPr lang="en-US" sz="6000" b="1" dirty="0">
                <a:solidFill>
                  <a:schemeClr val="accent1">
                    <a:lumMod val="60000"/>
                    <a:lumOff val="40000"/>
                  </a:schemeClr>
                </a:solidFill>
              </a:rPr>
              <a:t>Permafrost</a:t>
            </a:r>
            <a:endParaRPr lang="en-GB" sz="6000" b="1" dirty="0">
              <a:solidFill>
                <a:schemeClr val="accent1">
                  <a:lumMod val="60000"/>
                  <a:lumOff val="40000"/>
                </a:schemeClr>
              </a:solidFill>
            </a:endParaRPr>
          </a:p>
        </p:txBody>
      </p:sp>
      <p:sp>
        <p:nvSpPr>
          <p:cNvPr id="18" name="TextBox 17">
            <a:extLst>
              <a:ext uri="{FF2B5EF4-FFF2-40B4-BE49-F238E27FC236}">
                <a16:creationId xmlns:a16="http://schemas.microsoft.com/office/drawing/2014/main" id="{CEEF1A3D-EF91-1177-FD72-396EF65B5FA6}"/>
              </a:ext>
            </a:extLst>
          </p:cNvPr>
          <p:cNvSpPr txBox="1"/>
          <p:nvPr/>
        </p:nvSpPr>
        <p:spPr>
          <a:xfrm>
            <a:off x="3670168" y="4569321"/>
            <a:ext cx="1957114" cy="1015663"/>
          </a:xfrm>
          <a:prstGeom prst="rect">
            <a:avLst/>
          </a:prstGeom>
          <a:noFill/>
        </p:spPr>
        <p:txBody>
          <a:bodyPr wrap="square" rtlCol="0">
            <a:spAutoFit/>
          </a:bodyPr>
          <a:lstStyle/>
          <a:p>
            <a:r>
              <a:rPr lang="en-US" sz="6000" b="1" dirty="0">
                <a:solidFill>
                  <a:schemeClr val="accent5">
                    <a:lumMod val="75000"/>
                  </a:schemeClr>
                </a:solidFill>
              </a:rPr>
              <a:t>Air</a:t>
            </a:r>
            <a:endParaRPr lang="en-GB" sz="6000" b="1" dirty="0">
              <a:solidFill>
                <a:schemeClr val="accent5">
                  <a:lumMod val="75000"/>
                </a:schemeClr>
              </a:solidFill>
            </a:endParaRPr>
          </a:p>
        </p:txBody>
      </p:sp>
      <p:sp>
        <p:nvSpPr>
          <p:cNvPr id="19" name="TextBox 18">
            <a:extLst>
              <a:ext uri="{FF2B5EF4-FFF2-40B4-BE49-F238E27FC236}">
                <a16:creationId xmlns:a16="http://schemas.microsoft.com/office/drawing/2014/main" id="{E6C4E105-7E3F-EA27-78DD-7758CCA70FC6}"/>
              </a:ext>
            </a:extLst>
          </p:cNvPr>
          <p:cNvSpPr txBox="1"/>
          <p:nvPr/>
        </p:nvSpPr>
        <p:spPr>
          <a:xfrm>
            <a:off x="5395968" y="2006093"/>
            <a:ext cx="2448910" cy="1015663"/>
          </a:xfrm>
          <a:prstGeom prst="rect">
            <a:avLst/>
          </a:prstGeom>
          <a:noFill/>
        </p:spPr>
        <p:txBody>
          <a:bodyPr wrap="square" rtlCol="0">
            <a:spAutoFit/>
          </a:bodyPr>
          <a:lstStyle/>
          <a:p>
            <a:r>
              <a:rPr lang="en-US" sz="6000" b="1" dirty="0">
                <a:solidFill>
                  <a:srgbClr val="00B0F0"/>
                </a:solidFill>
              </a:rPr>
              <a:t>Water</a:t>
            </a:r>
            <a:endParaRPr lang="en-GB" sz="6000" b="1" dirty="0">
              <a:solidFill>
                <a:srgbClr val="00B0F0"/>
              </a:solidFill>
            </a:endParaRPr>
          </a:p>
        </p:txBody>
      </p:sp>
      <p:sp>
        <p:nvSpPr>
          <p:cNvPr id="20" name="TextBox 19">
            <a:extLst>
              <a:ext uri="{FF2B5EF4-FFF2-40B4-BE49-F238E27FC236}">
                <a16:creationId xmlns:a16="http://schemas.microsoft.com/office/drawing/2014/main" id="{07B39834-A193-804D-0E5C-21B5080AFF25}"/>
              </a:ext>
            </a:extLst>
          </p:cNvPr>
          <p:cNvSpPr txBox="1"/>
          <p:nvPr/>
        </p:nvSpPr>
        <p:spPr>
          <a:xfrm>
            <a:off x="2779988" y="3678332"/>
            <a:ext cx="1646238" cy="1015663"/>
          </a:xfrm>
          <a:prstGeom prst="rect">
            <a:avLst/>
          </a:prstGeom>
          <a:noFill/>
        </p:spPr>
        <p:txBody>
          <a:bodyPr wrap="square" rtlCol="0">
            <a:spAutoFit/>
          </a:bodyPr>
          <a:lstStyle/>
          <a:p>
            <a:r>
              <a:rPr lang="en-US" sz="6000" b="1" dirty="0">
                <a:solidFill>
                  <a:schemeClr val="accent4">
                    <a:lumMod val="75000"/>
                  </a:schemeClr>
                </a:solidFill>
              </a:rPr>
              <a:t>Soil</a:t>
            </a:r>
            <a:endParaRPr lang="en-GB" sz="6000" b="1" dirty="0">
              <a:solidFill>
                <a:schemeClr val="accent4">
                  <a:lumMod val="75000"/>
                </a:schemeClr>
              </a:solidFill>
            </a:endParaRPr>
          </a:p>
        </p:txBody>
      </p:sp>
      <p:sp>
        <p:nvSpPr>
          <p:cNvPr id="7" name="Rectangle 6">
            <a:extLst>
              <a:ext uri="{FF2B5EF4-FFF2-40B4-BE49-F238E27FC236}">
                <a16:creationId xmlns:a16="http://schemas.microsoft.com/office/drawing/2014/main" id="{25C18890-23E0-5ADE-CF8F-89099EDA2041}"/>
              </a:ext>
            </a:extLst>
          </p:cNvPr>
          <p:cNvSpPr/>
          <p:nvPr/>
        </p:nvSpPr>
        <p:spPr>
          <a:xfrm>
            <a:off x="596118" y="6333080"/>
            <a:ext cx="1771447" cy="400110"/>
          </a:xfrm>
          <a:prstGeom prst="rect">
            <a:avLst/>
          </a:prstGeom>
        </p:spPr>
        <p:txBody>
          <a:bodyPr wrap="none">
            <a:spAutoFit/>
          </a:bodyPr>
          <a:lstStyle/>
          <a:p>
            <a:r>
              <a:rPr lang="en-GB" sz="2000" dirty="0">
                <a:latin typeface="+mj-lt"/>
                <a:cs typeface="Arial" panose="020B0604020202020204" pitchFamily="34" charset="0"/>
              </a:rPr>
              <a:t>@</a:t>
            </a:r>
            <a:r>
              <a:rPr lang="en-GB" sz="2000" dirty="0" err="1">
                <a:latin typeface="+mj-lt"/>
                <a:cs typeface="Arial" panose="020B0604020202020204" pitchFamily="34" charset="0"/>
              </a:rPr>
              <a:t>RowenaCHill</a:t>
            </a:r>
            <a:endParaRPr lang="en-GB" sz="2000" dirty="0">
              <a:latin typeface="+mj-lt"/>
              <a:cs typeface="Arial" panose="020B0604020202020204" pitchFamily="34" charset="0"/>
            </a:endParaRPr>
          </a:p>
        </p:txBody>
      </p:sp>
      <p:grpSp>
        <p:nvGrpSpPr>
          <p:cNvPr id="8" name="Group 7">
            <a:extLst>
              <a:ext uri="{FF2B5EF4-FFF2-40B4-BE49-F238E27FC236}">
                <a16:creationId xmlns:a16="http://schemas.microsoft.com/office/drawing/2014/main" id="{425F4939-AFC0-3E5E-E00D-D652BFA5B2A3}"/>
              </a:ext>
            </a:extLst>
          </p:cNvPr>
          <p:cNvGrpSpPr/>
          <p:nvPr/>
        </p:nvGrpSpPr>
        <p:grpSpPr>
          <a:xfrm>
            <a:off x="-194100" y="6375232"/>
            <a:ext cx="1245920" cy="345258"/>
            <a:chOff x="-194100" y="6375232"/>
            <a:chExt cx="1245920" cy="345258"/>
          </a:xfrm>
        </p:grpSpPr>
        <p:pic>
          <p:nvPicPr>
            <p:cNvPr id="9" name="Picture 8">
              <a:extLst>
                <a:ext uri="{FF2B5EF4-FFF2-40B4-BE49-F238E27FC236}">
                  <a16:creationId xmlns:a16="http://schemas.microsoft.com/office/drawing/2014/main" id="{09A7E8A8-7C1E-1895-0AC9-475F5010552A}"/>
                </a:ext>
              </a:extLst>
            </p:cNvPr>
            <p:cNvPicPr>
              <a:picLocks noChangeAspect="1"/>
            </p:cNvPicPr>
            <p:nvPr/>
          </p:nvPicPr>
          <p:blipFill>
            <a:blip r:embed="rId2" cstate="print">
              <a:biLevel thresh="75000"/>
              <a:extLst>
                <a:ext uri="{28A0092B-C50C-407E-A947-70E740481C1C}">
                  <a14:useLocalDpi xmlns:a14="http://schemas.microsoft.com/office/drawing/2010/main" val="0"/>
                </a:ext>
              </a:extLst>
            </a:blip>
            <a:stretch>
              <a:fillRect/>
            </a:stretch>
          </p:blipFill>
          <p:spPr>
            <a:xfrm>
              <a:off x="-194100" y="6375232"/>
              <a:ext cx="1245920" cy="345258"/>
            </a:xfrm>
            <a:prstGeom prst="rect">
              <a:avLst/>
            </a:prstGeom>
          </p:spPr>
        </p:pic>
        <p:pic>
          <p:nvPicPr>
            <p:cNvPr id="10" name="Picture 9" descr="A black square with white x in it&#10;&#10;Description automatically generated">
              <a:extLst>
                <a:ext uri="{FF2B5EF4-FFF2-40B4-BE49-F238E27FC236}">
                  <a16:creationId xmlns:a16="http://schemas.microsoft.com/office/drawing/2014/main" id="{8FBE818E-1A6E-129E-4A50-49DE77311B52}"/>
                </a:ext>
              </a:extLst>
            </p:cNvPr>
            <p:cNvPicPr>
              <a:picLocks noChangeAspect="1"/>
            </p:cNvPicPr>
            <p:nvPr/>
          </p:nvPicPr>
          <p:blipFill rotWithShape="1">
            <a:blip r:embed="rId3">
              <a:extLst>
                <a:ext uri="{28A0092B-C50C-407E-A947-70E740481C1C}">
                  <a14:useLocalDpi xmlns:a14="http://schemas.microsoft.com/office/drawing/2010/main" val="0"/>
                </a:ext>
              </a:extLst>
            </a:blip>
            <a:srcRect l="38928" t="30400" r="38753" b="30069"/>
            <a:stretch/>
          </p:blipFill>
          <p:spPr>
            <a:xfrm>
              <a:off x="363634" y="6518784"/>
              <a:ext cx="130452" cy="121303"/>
            </a:xfrm>
            <a:prstGeom prst="rect">
              <a:avLst/>
            </a:prstGeom>
          </p:spPr>
        </p:pic>
      </p:grpSp>
    </p:spTree>
    <p:extLst>
      <p:ext uri="{BB962C8B-B14F-4D97-AF65-F5344CB8AC3E}">
        <p14:creationId xmlns:p14="http://schemas.microsoft.com/office/powerpoint/2010/main" val="2567980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P spid="16" grpId="0"/>
      <p:bldP spid="17" grpId="0"/>
      <p:bldP spid="18" grpId="0"/>
      <p:bldP spid="19" grpId="0"/>
      <p:bldP spid="2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Picture 41" descr="A picture containing text&#10;&#10;Description automatically generated">
            <a:extLst>
              <a:ext uri="{FF2B5EF4-FFF2-40B4-BE49-F238E27FC236}">
                <a16:creationId xmlns:a16="http://schemas.microsoft.com/office/drawing/2014/main" id="{39BA1D61-9791-9B48-CBB8-51A71678C4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6268688" y="3915094"/>
            <a:ext cx="2974509" cy="2323462"/>
          </a:xfrm>
          <a:prstGeom prst="rect">
            <a:avLst/>
          </a:prstGeom>
        </p:spPr>
      </p:pic>
      <p:sp>
        <p:nvSpPr>
          <p:cNvPr id="9" name="Title 1">
            <a:extLst>
              <a:ext uri="{FF2B5EF4-FFF2-40B4-BE49-F238E27FC236}">
                <a16:creationId xmlns:a16="http://schemas.microsoft.com/office/drawing/2014/main" id="{CBE6CD12-2D1F-4C6D-BC81-0621EF643C3B}"/>
              </a:ext>
            </a:extLst>
          </p:cNvPr>
          <p:cNvSpPr txBox="1">
            <a:spLocks/>
          </p:cNvSpPr>
          <p:nvPr/>
        </p:nvSpPr>
        <p:spPr>
          <a:xfrm>
            <a:off x="756745" y="136908"/>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latin typeface="+mn-lt"/>
                <a:cs typeface="Arial" panose="020B0604020202020204" pitchFamily="34" charset="0"/>
              </a:rPr>
              <a:t>They’re indispensable to us</a:t>
            </a:r>
            <a:endParaRPr lang="en-GB" sz="3200" b="1" dirty="0">
              <a:latin typeface="+mn-lt"/>
              <a:cs typeface="Arial" panose="020B0604020202020204" pitchFamily="34" charset="0"/>
            </a:endParaRPr>
          </a:p>
        </p:txBody>
      </p:sp>
      <p:grpSp>
        <p:nvGrpSpPr>
          <p:cNvPr id="36" name="Group 35">
            <a:extLst>
              <a:ext uri="{FF2B5EF4-FFF2-40B4-BE49-F238E27FC236}">
                <a16:creationId xmlns:a16="http://schemas.microsoft.com/office/drawing/2014/main" id="{FC7ADDB7-0ABC-433C-BBB5-01D2EE2F0F63}"/>
              </a:ext>
            </a:extLst>
          </p:cNvPr>
          <p:cNvGrpSpPr/>
          <p:nvPr/>
        </p:nvGrpSpPr>
        <p:grpSpPr>
          <a:xfrm>
            <a:off x="6846637" y="602691"/>
            <a:ext cx="5280350" cy="3408227"/>
            <a:chOff x="6723690" y="779320"/>
            <a:chExt cx="5280350" cy="3408227"/>
          </a:xfrm>
        </p:grpSpPr>
        <p:sp>
          <p:nvSpPr>
            <p:cNvPr id="26" name="Freeform: Shape 25">
              <a:extLst>
                <a:ext uri="{FF2B5EF4-FFF2-40B4-BE49-F238E27FC236}">
                  <a16:creationId xmlns:a16="http://schemas.microsoft.com/office/drawing/2014/main" id="{2F76461A-A30A-4694-A83B-7D1C8B0E1CFF}"/>
                </a:ext>
              </a:extLst>
            </p:cNvPr>
            <p:cNvSpPr/>
            <p:nvPr/>
          </p:nvSpPr>
          <p:spPr>
            <a:xfrm>
              <a:off x="6723690" y="779320"/>
              <a:ext cx="4869778" cy="3408227"/>
            </a:xfrm>
            <a:custGeom>
              <a:avLst/>
              <a:gdLst>
                <a:gd name="connsiteX0" fmla="*/ 2550160 w 3291840"/>
                <a:gd name="connsiteY0" fmla="*/ 721360 h 2387600"/>
                <a:gd name="connsiteX1" fmla="*/ 2550160 w 3291840"/>
                <a:gd name="connsiteY1" fmla="*/ 721360 h 2387600"/>
                <a:gd name="connsiteX2" fmla="*/ 1341120 w 3291840"/>
                <a:gd name="connsiteY2" fmla="*/ 0 h 2387600"/>
                <a:gd name="connsiteX3" fmla="*/ 0 w 3291840"/>
                <a:gd name="connsiteY3" fmla="*/ 304800 h 2387600"/>
                <a:gd name="connsiteX4" fmla="*/ 162560 w 3291840"/>
                <a:gd name="connsiteY4" fmla="*/ 1838960 h 2387600"/>
                <a:gd name="connsiteX5" fmla="*/ 1158240 w 3291840"/>
                <a:gd name="connsiteY5" fmla="*/ 1574800 h 2387600"/>
                <a:gd name="connsiteX6" fmla="*/ 2763520 w 3291840"/>
                <a:gd name="connsiteY6" fmla="*/ 2387600 h 2387600"/>
                <a:gd name="connsiteX7" fmla="*/ 3291840 w 3291840"/>
                <a:gd name="connsiteY7" fmla="*/ 1767840 h 2387600"/>
                <a:gd name="connsiteX8" fmla="*/ 2550160 w 3291840"/>
                <a:gd name="connsiteY8" fmla="*/ 721360 h 2387600"/>
                <a:gd name="connsiteX0" fmla="*/ 2866879 w 3608559"/>
                <a:gd name="connsiteY0" fmla="*/ 721360 h 2387600"/>
                <a:gd name="connsiteX1" fmla="*/ 2866879 w 3608559"/>
                <a:gd name="connsiteY1" fmla="*/ 721360 h 2387600"/>
                <a:gd name="connsiteX2" fmla="*/ 1657839 w 3608559"/>
                <a:gd name="connsiteY2" fmla="*/ 0 h 2387600"/>
                <a:gd name="connsiteX3" fmla="*/ 316719 w 3608559"/>
                <a:gd name="connsiteY3" fmla="*/ 304800 h 2387600"/>
                <a:gd name="connsiteX4" fmla="*/ 1759 w 3608559"/>
                <a:gd name="connsiteY4" fmla="*/ 1117600 h 2387600"/>
                <a:gd name="connsiteX5" fmla="*/ 479279 w 3608559"/>
                <a:gd name="connsiteY5" fmla="*/ 1838960 h 2387600"/>
                <a:gd name="connsiteX6" fmla="*/ 1474959 w 3608559"/>
                <a:gd name="connsiteY6" fmla="*/ 1574800 h 2387600"/>
                <a:gd name="connsiteX7" fmla="*/ 3080239 w 3608559"/>
                <a:gd name="connsiteY7" fmla="*/ 2387600 h 2387600"/>
                <a:gd name="connsiteX8" fmla="*/ 3608559 w 3608559"/>
                <a:gd name="connsiteY8" fmla="*/ 1767840 h 2387600"/>
                <a:gd name="connsiteX9" fmla="*/ 2866879 w 3608559"/>
                <a:gd name="connsiteY9" fmla="*/ 721360 h 2387600"/>
                <a:gd name="connsiteX0" fmla="*/ 2866879 w 3608559"/>
                <a:gd name="connsiteY0" fmla="*/ 838931 h 2505171"/>
                <a:gd name="connsiteX1" fmla="*/ 2866879 w 3608559"/>
                <a:gd name="connsiteY1" fmla="*/ 838931 h 2505171"/>
                <a:gd name="connsiteX2" fmla="*/ 1657839 w 3608559"/>
                <a:gd name="connsiteY2" fmla="*/ 117571 h 2505171"/>
                <a:gd name="connsiteX3" fmla="*/ 859010 w 3608559"/>
                <a:gd name="connsiteY3" fmla="*/ 8351 h 2505171"/>
                <a:gd name="connsiteX4" fmla="*/ 316719 w 3608559"/>
                <a:gd name="connsiteY4" fmla="*/ 422371 h 2505171"/>
                <a:gd name="connsiteX5" fmla="*/ 1759 w 3608559"/>
                <a:gd name="connsiteY5" fmla="*/ 1235171 h 2505171"/>
                <a:gd name="connsiteX6" fmla="*/ 479279 w 3608559"/>
                <a:gd name="connsiteY6" fmla="*/ 1956531 h 2505171"/>
                <a:gd name="connsiteX7" fmla="*/ 1474959 w 3608559"/>
                <a:gd name="connsiteY7" fmla="*/ 1692371 h 2505171"/>
                <a:gd name="connsiteX8" fmla="*/ 3080239 w 3608559"/>
                <a:gd name="connsiteY8" fmla="*/ 2505171 h 2505171"/>
                <a:gd name="connsiteX9" fmla="*/ 3608559 w 3608559"/>
                <a:gd name="connsiteY9" fmla="*/ 1885411 h 2505171"/>
                <a:gd name="connsiteX10" fmla="*/ 2866879 w 3608559"/>
                <a:gd name="connsiteY10" fmla="*/ 838931 h 2505171"/>
                <a:gd name="connsiteX0" fmla="*/ 2866879 w 3608559"/>
                <a:gd name="connsiteY0" fmla="*/ 838931 h 2505171"/>
                <a:gd name="connsiteX1" fmla="*/ 2866879 w 3608559"/>
                <a:gd name="connsiteY1" fmla="*/ 838931 h 2505171"/>
                <a:gd name="connsiteX2" fmla="*/ 2465560 w 3608559"/>
                <a:gd name="connsiteY2" fmla="*/ 389352 h 2505171"/>
                <a:gd name="connsiteX3" fmla="*/ 1657839 w 3608559"/>
                <a:gd name="connsiteY3" fmla="*/ 117571 h 2505171"/>
                <a:gd name="connsiteX4" fmla="*/ 859010 w 3608559"/>
                <a:gd name="connsiteY4" fmla="*/ 8351 h 2505171"/>
                <a:gd name="connsiteX5" fmla="*/ 316719 w 3608559"/>
                <a:gd name="connsiteY5" fmla="*/ 422371 h 2505171"/>
                <a:gd name="connsiteX6" fmla="*/ 1759 w 3608559"/>
                <a:gd name="connsiteY6" fmla="*/ 1235171 h 2505171"/>
                <a:gd name="connsiteX7" fmla="*/ 479279 w 3608559"/>
                <a:gd name="connsiteY7" fmla="*/ 1956531 h 2505171"/>
                <a:gd name="connsiteX8" fmla="*/ 1474959 w 3608559"/>
                <a:gd name="connsiteY8" fmla="*/ 1692371 h 2505171"/>
                <a:gd name="connsiteX9" fmla="*/ 3080239 w 3608559"/>
                <a:gd name="connsiteY9" fmla="*/ 2505171 h 2505171"/>
                <a:gd name="connsiteX10" fmla="*/ 3608559 w 3608559"/>
                <a:gd name="connsiteY10" fmla="*/ 1885411 h 2505171"/>
                <a:gd name="connsiteX11" fmla="*/ 2866879 w 3608559"/>
                <a:gd name="connsiteY11" fmla="*/ 838931 h 2505171"/>
                <a:gd name="connsiteX0" fmla="*/ 2866879 w 3608559"/>
                <a:gd name="connsiteY0" fmla="*/ 838931 h 2505171"/>
                <a:gd name="connsiteX1" fmla="*/ 2866879 w 3608559"/>
                <a:gd name="connsiteY1" fmla="*/ 838931 h 2505171"/>
                <a:gd name="connsiteX2" fmla="*/ 2465560 w 3608559"/>
                <a:gd name="connsiteY2" fmla="*/ 389352 h 2505171"/>
                <a:gd name="connsiteX3" fmla="*/ 1657839 w 3608559"/>
                <a:gd name="connsiteY3" fmla="*/ 117571 h 2505171"/>
                <a:gd name="connsiteX4" fmla="*/ 859010 w 3608559"/>
                <a:gd name="connsiteY4" fmla="*/ 8351 h 2505171"/>
                <a:gd name="connsiteX5" fmla="*/ 316719 w 3608559"/>
                <a:gd name="connsiteY5" fmla="*/ 422371 h 2505171"/>
                <a:gd name="connsiteX6" fmla="*/ 1759 w 3608559"/>
                <a:gd name="connsiteY6" fmla="*/ 1235171 h 2505171"/>
                <a:gd name="connsiteX7" fmla="*/ 555479 w 3608559"/>
                <a:gd name="connsiteY7" fmla="*/ 1721581 h 2505171"/>
                <a:gd name="connsiteX8" fmla="*/ 1474959 w 3608559"/>
                <a:gd name="connsiteY8" fmla="*/ 1692371 h 2505171"/>
                <a:gd name="connsiteX9" fmla="*/ 3080239 w 3608559"/>
                <a:gd name="connsiteY9" fmla="*/ 2505171 h 2505171"/>
                <a:gd name="connsiteX10" fmla="*/ 3608559 w 3608559"/>
                <a:gd name="connsiteY10" fmla="*/ 1885411 h 2505171"/>
                <a:gd name="connsiteX11" fmla="*/ 2866879 w 3608559"/>
                <a:gd name="connsiteY11" fmla="*/ 838931 h 2505171"/>
                <a:gd name="connsiteX0" fmla="*/ 2753296 w 3494976"/>
                <a:gd name="connsiteY0" fmla="*/ 838931 h 2505171"/>
                <a:gd name="connsiteX1" fmla="*/ 2753296 w 3494976"/>
                <a:gd name="connsiteY1" fmla="*/ 838931 h 2505171"/>
                <a:gd name="connsiteX2" fmla="*/ 2351977 w 3494976"/>
                <a:gd name="connsiteY2" fmla="*/ 389352 h 2505171"/>
                <a:gd name="connsiteX3" fmla="*/ 1544256 w 3494976"/>
                <a:gd name="connsiteY3" fmla="*/ 117571 h 2505171"/>
                <a:gd name="connsiteX4" fmla="*/ 745427 w 3494976"/>
                <a:gd name="connsiteY4" fmla="*/ 8351 h 2505171"/>
                <a:gd name="connsiteX5" fmla="*/ 203136 w 3494976"/>
                <a:gd name="connsiteY5" fmla="*/ 422371 h 2505171"/>
                <a:gd name="connsiteX6" fmla="*/ 2476 w 3494976"/>
                <a:gd name="connsiteY6" fmla="*/ 1165321 h 2505171"/>
                <a:gd name="connsiteX7" fmla="*/ 441896 w 3494976"/>
                <a:gd name="connsiteY7" fmla="*/ 1721581 h 2505171"/>
                <a:gd name="connsiteX8" fmla="*/ 1361376 w 3494976"/>
                <a:gd name="connsiteY8" fmla="*/ 1692371 h 2505171"/>
                <a:gd name="connsiteX9" fmla="*/ 2966656 w 3494976"/>
                <a:gd name="connsiteY9" fmla="*/ 2505171 h 2505171"/>
                <a:gd name="connsiteX10" fmla="*/ 3494976 w 3494976"/>
                <a:gd name="connsiteY10" fmla="*/ 1885411 h 2505171"/>
                <a:gd name="connsiteX11" fmla="*/ 2753296 w 3494976"/>
                <a:gd name="connsiteY11" fmla="*/ 838931 h 2505171"/>
                <a:gd name="connsiteX0" fmla="*/ 2753296 w 3498903"/>
                <a:gd name="connsiteY0" fmla="*/ 838931 h 2507113"/>
                <a:gd name="connsiteX1" fmla="*/ 2753296 w 3498903"/>
                <a:gd name="connsiteY1" fmla="*/ 838931 h 2507113"/>
                <a:gd name="connsiteX2" fmla="*/ 2351977 w 3498903"/>
                <a:gd name="connsiteY2" fmla="*/ 389352 h 2507113"/>
                <a:gd name="connsiteX3" fmla="*/ 1544256 w 3498903"/>
                <a:gd name="connsiteY3" fmla="*/ 117571 h 2507113"/>
                <a:gd name="connsiteX4" fmla="*/ 745427 w 3498903"/>
                <a:gd name="connsiteY4" fmla="*/ 8351 h 2507113"/>
                <a:gd name="connsiteX5" fmla="*/ 203136 w 3498903"/>
                <a:gd name="connsiteY5" fmla="*/ 422371 h 2507113"/>
                <a:gd name="connsiteX6" fmla="*/ 2476 w 3498903"/>
                <a:gd name="connsiteY6" fmla="*/ 1165321 h 2507113"/>
                <a:gd name="connsiteX7" fmla="*/ 441896 w 3498903"/>
                <a:gd name="connsiteY7" fmla="*/ 1721581 h 2507113"/>
                <a:gd name="connsiteX8" fmla="*/ 1361376 w 3498903"/>
                <a:gd name="connsiteY8" fmla="*/ 1692371 h 2507113"/>
                <a:gd name="connsiteX9" fmla="*/ 2966656 w 3498903"/>
                <a:gd name="connsiteY9" fmla="*/ 2505171 h 2507113"/>
                <a:gd name="connsiteX10" fmla="*/ 3494976 w 3498903"/>
                <a:gd name="connsiteY10" fmla="*/ 1885411 h 2507113"/>
                <a:gd name="connsiteX11" fmla="*/ 2753296 w 3498903"/>
                <a:gd name="connsiteY11" fmla="*/ 838931 h 2507113"/>
                <a:gd name="connsiteX0" fmla="*/ 2753296 w 3498903"/>
                <a:gd name="connsiteY0" fmla="*/ 838931 h 2507113"/>
                <a:gd name="connsiteX1" fmla="*/ 2753296 w 3498903"/>
                <a:gd name="connsiteY1" fmla="*/ 838931 h 2507113"/>
                <a:gd name="connsiteX2" fmla="*/ 2351977 w 3498903"/>
                <a:gd name="connsiteY2" fmla="*/ 389352 h 2507113"/>
                <a:gd name="connsiteX3" fmla="*/ 1544256 w 3498903"/>
                <a:gd name="connsiteY3" fmla="*/ 117571 h 2507113"/>
                <a:gd name="connsiteX4" fmla="*/ 745427 w 3498903"/>
                <a:gd name="connsiteY4" fmla="*/ 8351 h 2507113"/>
                <a:gd name="connsiteX5" fmla="*/ 203136 w 3498903"/>
                <a:gd name="connsiteY5" fmla="*/ 422371 h 2507113"/>
                <a:gd name="connsiteX6" fmla="*/ 2476 w 3498903"/>
                <a:gd name="connsiteY6" fmla="*/ 1165321 h 2507113"/>
                <a:gd name="connsiteX7" fmla="*/ 441896 w 3498903"/>
                <a:gd name="connsiteY7" fmla="*/ 1721581 h 2507113"/>
                <a:gd name="connsiteX8" fmla="*/ 1361376 w 3498903"/>
                <a:gd name="connsiteY8" fmla="*/ 1692371 h 2507113"/>
                <a:gd name="connsiteX9" fmla="*/ 2966656 w 3498903"/>
                <a:gd name="connsiteY9" fmla="*/ 2505171 h 2507113"/>
                <a:gd name="connsiteX10" fmla="*/ 3494976 w 3498903"/>
                <a:gd name="connsiteY10" fmla="*/ 1885411 h 2507113"/>
                <a:gd name="connsiteX11" fmla="*/ 2753296 w 3498903"/>
                <a:gd name="connsiteY11" fmla="*/ 838931 h 2507113"/>
                <a:gd name="connsiteX0" fmla="*/ 2753296 w 3498903"/>
                <a:gd name="connsiteY0" fmla="*/ 838931 h 2507113"/>
                <a:gd name="connsiteX1" fmla="*/ 2753296 w 3498903"/>
                <a:gd name="connsiteY1" fmla="*/ 838931 h 2507113"/>
                <a:gd name="connsiteX2" fmla="*/ 2351977 w 3498903"/>
                <a:gd name="connsiteY2" fmla="*/ 389352 h 2507113"/>
                <a:gd name="connsiteX3" fmla="*/ 1544256 w 3498903"/>
                <a:gd name="connsiteY3" fmla="*/ 117571 h 2507113"/>
                <a:gd name="connsiteX4" fmla="*/ 745427 w 3498903"/>
                <a:gd name="connsiteY4" fmla="*/ 8351 h 2507113"/>
                <a:gd name="connsiteX5" fmla="*/ 203136 w 3498903"/>
                <a:gd name="connsiteY5" fmla="*/ 422371 h 2507113"/>
                <a:gd name="connsiteX6" fmla="*/ 2476 w 3498903"/>
                <a:gd name="connsiteY6" fmla="*/ 1165321 h 2507113"/>
                <a:gd name="connsiteX7" fmla="*/ 441896 w 3498903"/>
                <a:gd name="connsiteY7" fmla="*/ 1721581 h 2507113"/>
                <a:gd name="connsiteX8" fmla="*/ 1361376 w 3498903"/>
                <a:gd name="connsiteY8" fmla="*/ 1692371 h 2507113"/>
                <a:gd name="connsiteX9" fmla="*/ 2966656 w 3498903"/>
                <a:gd name="connsiteY9" fmla="*/ 2505171 h 2507113"/>
                <a:gd name="connsiteX10" fmla="*/ 3494976 w 3498903"/>
                <a:gd name="connsiteY10" fmla="*/ 1885411 h 2507113"/>
                <a:gd name="connsiteX11" fmla="*/ 2753296 w 3498903"/>
                <a:gd name="connsiteY11" fmla="*/ 838931 h 2507113"/>
                <a:gd name="connsiteX0" fmla="*/ 2798915 w 3544522"/>
                <a:gd name="connsiteY0" fmla="*/ 838931 h 2507113"/>
                <a:gd name="connsiteX1" fmla="*/ 2798915 w 3544522"/>
                <a:gd name="connsiteY1" fmla="*/ 838931 h 2507113"/>
                <a:gd name="connsiteX2" fmla="*/ 2397596 w 3544522"/>
                <a:gd name="connsiteY2" fmla="*/ 389352 h 2507113"/>
                <a:gd name="connsiteX3" fmla="*/ 1589875 w 3544522"/>
                <a:gd name="connsiteY3" fmla="*/ 117571 h 2507113"/>
                <a:gd name="connsiteX4" fmla="*/ 791046 w 3544522"/>
                <a:gd name="connsiteY4" fmla="*/ 8351 h 2507113"/>
                <a:gd name="connsiteX5" fmla="*/ 248755 w 3544522"/>
                <a:gd name="connsiteY5" fmla="*/ 422371 h 2507113"/>
                <a:gd name="connsiteX6" fmla="*/ 48095 w 3544522"/>
                <a:gd name="connsiteY6" fmla="*/ 1165321 h 2507113"/>
                <a:gd name="connsiteX7" fmla="*/ 487515 w 3544522"/>
                <a:gd name="connsiteY7" fmla="*/ 1721581 h 2507113"/>
                <a:gd name="connsiteX8" fmla="*/ 1406995 w 3544522"/>
                <a:gd name="connsiteY8" fmla="*/ 1692371 h 2507113"/>
                <a:gd name="connsiteX9" fmla="*/ 3012275 w 3544522"/>
                <a:gd name="connsiteY9" fmla="*/ 2505171 h 2507113"/>
                <a:gd name="connsiteX10" fmla="*/ 3540595 w 3544522"/>
                <a:gd name="connsiteY10" fmla="*/ 1885411 h 2507113"/>
                <a:gd name="connsiteX11" fmla="*/ 2798915 w 3544522"/>
                <a:gd name="connsiteY11" fmla="*/ 838931 h 2507113"/>
                <a:gd name="connsiteX0" fmla="*/ 2762591 w 3508198"/>
                <a:gd name="connsiteY0" fmla="*/ 838931 h 2507113"/>
                <a:gd name="connsiteX1" fmla="*/ 2762591 w 3508198"/>
                <a:gd name="connsiteY1" fmla="*/ 838931 h 2507113"/>
                <a:gd name="connsiteX2" fmla="*/ 2361272 w 3508198"/>
                <a:gd name="connsiteY2" fmla="*/ 389352 h 2507113"/>
                <a:gd name="connsiteX3" fmla="*/ 1553551 w 3508198"/>
                <a:gd name="connsiteY3" fmla="*/ 117571 h 2507113"/>
                <a:gd name="connsiteX4" fmla="*/ 754722 w 3508198"/>
                <a:gd name="connsiteY4" fmla="*/ 8351 h 2507113"/>
                <a:gd name="connsiteX5" fmla="*/ 212431 w 3508198"/>
                <a:gd name="connsiteY5" fmla="*/ 422371 h 2507113"/>
                <a:gd name="connsiteX6" fmla="*/ 11771 w 3508198"/>
                <a:gd name="connsiteY6" fmla="*/ 1165321 h 2507113"/>
                <a:gd name="connsiteX7" fmla="*/ 451191 w 3508198"/>
                <a:gd name="connsiteY7" fmla="*/ 1721581 h 2507113"/>
                <a:gd name="connsiteX8" fmla="*/ 1370671 w 3508198"/>
                <a:gd name="connsiteY8" fmla="*/ 1692371 h 2507113"/>
                <a:gd name="connsiteX9" fmla="*/ 2975951 w 3508198"/>
                <a:gd name="connsiteY9" fmla="*/ 2505171 h 2507113"/>
                <a:gd name="connsiteX10" fmla="*/ 3504271 w 3508198"/>
                <a:gd name="connsiteY10" fmla="*/ 1885411 h 2507113"/>
                <a:gd name="connsiteX11" fmla="*/ 2762591 w 3508198"/>
                <a:gd name="connsiteY11" fmla="*/ 838931 h 2507113"/>
                <a:gd name="connsiteX0" fmla="*/ 2762591 w 3508198"/>
                <a:gd name="connsiteY0" fmla="*/ 880746 h 2548928"/>
                <a:gd name="connsiteX1" fmla="*/ 2762591 w 3508198"/>
                <a:gd name="connsiteY1" fmla="*/ 880746 h 2548928"/>
                <a:gd name="connsiteX2" fmla="*/ 2361272 w 3508198"/>
                <a:gd name="connsiteY2" fmla="*/ 431167 h 2548928"/>
                <a:gd name="connsiteX3" fmla="*/ 1553551 w 3508198"/>
                <a:gd name="connsiteY3" fmla="*/ 159386 h 2548928"/>
                <a:gd name="connsiteX4" fmla="*/ 754722 w 3508198"/>
                <a:gd name="connsiteY4" fmla="*/ 50166 h 2548928"/>
                <a:gd name="connsiteX5" fmla="*/ 212431 w 3508198"/>
                <a:gd name="connsiteY5" fmla="*/ 464186 h 2548928"/>
                <a:gd name="connsiteX6" fmla="*/ 11771 w 3508198"/>
                <a:gd name="connsiteY6" fmla="*/ 1207136 h 2548928"/>
                <a:gd name="connsiteX7" fmla="*/ 451191 w 3508198"/>
                <a:gd name="connsiteY7" fmla="*/ 1763396 h 2548928"/>
                <a:gd name="connsiteX8" fmla="*/ 1370671 w 3508198"/>
                <a:gd name="connsiteY8" fmla="*/ 1734186 h 2548928"/>
                <a:gd name="connsiteX9" fmla="*/ 2975951 w 3508198"/>
                <a:gd name="connsiteY9" fmla="*/ 2546986 h 2548928"/>
                <a:gd name="connsiteX10" fmla="*/ 3504271 w 3508198"/>
                <a:gd name="connsiteY10" fmla="*/ 1927226 h 2548928"/>
                <a:gd name="connsiteX11" fmla="*/ 2762591 w 3508198"/>
                <a:gd name="connsiteY11" fmla="*/ 880746 h 2548928"/>
                <a:gd name="connsiteX0" fmla="*/ 2762591 w 3508198"/>
                <a:gd name="connsiteY0" fmla="*/ 847762 h 2515944"/>
                <a:gd name="connsiteX1" fmla="*/ 2762591 w 3508198"/>
                <a:gd name="connsiteY1" fmla="*/ 847762 h 2515944"/>
                <a:gd name="connsiteX2" fmla="*/ 2361272 w 3508198"/>
                <a:gd name="connsiteY2" fmla="*/ 398183 h 2515944"/>
                <a:gd name="connsiteX3" fmla="*/ 1553551 w 3508198"/>
                <a:gd name="connsiteY3" fmla="*/ 126402 h 2515944"/>
                <a:gd name="connsiteX4" fmla="*/ 754722 w 3508198"/>
                <a:gd name="connsiteY4" fmla="*/ 17182 h 2515944"/>
                <a:gd name="connsiteX5" fmla="*/ 212431 w 3508198"/>
                <a:gd name="connsiteY5" fmla="*/ 431202 h 2515944"/>
                <a:gd name="connsiteX6" fmla="*/ 11771 w 3508198"/>
                <a:gd name="connsiteY6" fmla="*/ 1174152 h 2515944"/>
                <a:gd name="connsiteX7" fmla="*/ 451191 w 3508198"/>
                <a:gd name="connsiteY7" fmla="*/ 1730412 h 2515944"/>
                <a:gd name="connsiteX8" fmla="*/ 1370671 w 3508198"/>
                <a:gd name="connsiteY8" fmla="*/ 1701202 h 2515944"/>
                <a:gd name="connsiteX9" fmla="*/ 2975951 w 3508198"/>
                <a:gd name="connsiteY9" fmla="*/ 2514002 h 2515944"/>
                <a:gd name="connsiteX10" fmla="*/ 3504271 w 3508198"/>
                <a:gd name="connsiteY10" fmla="*/ 1894242 h 2515944"/>
                <a:gd name="connsiteX11" fmla="*/ 2762591 w 3508198"/>
                <a:gd name="connsiteY11" fmla="*/ 847762 h 2515944"/>
                <a:gd name="connsiteX0" fmla="*/ 2762591 w 3508198"/>
                <a:gd name="connsiteY0" fmla="*/ 847762 h 2515944"/>
                <a:gd name="connsiteX1" fmla="*/ 2762591 w 3508198"/>
                <a:gd name="connsiteY1" fmla="*/ 847762 h 2515944"/>
                <a:gd name="connsiteX2" fmla="*/ 2361272 w 3508198"/>
                <a:gd name="connsiteY2" fmla="*/ 398183 h 2515944"/>
                <a:gd name="connsiteX3" fmla="*/ 1553551 w 3508198"/>
                <a:gd name="connsiteY3" fmla="*/ 126402 h 2515944"/>
                <a:gd name="connsiteX4" fmla="*/ 754722 w 3508198"/>
                <a:gd name="connsiteY4" fmla="*/ 17182 h 2515944"/>
                <a:gd name="connsiteX5" fmla="*/ 212431 w 3508198"/>
                <a:gd name="connsiteY5" fmla="*/ 431202 h 2515944"/>
                <a:gd name="connsiteX6" fmla="*/ 11771 w 3508198"/>
                <a:gd name="connsiteY6" fmla="*/ 1174152 h 2515944"/>
                <a:gd name="connsiteX7" fmla="*/ 451191 w 3508198"/>
                <a:gd name="connsiteY7" fmla="*/ 1730412 h 2515944"/>
                <a:gd name="connsiteX8" fmla="*/ 1370671 w 3508198"/>
                <a:gd name="connsiteY8" fmla="*/ 1701202 h 2515944"/>
                <a:gd name="connsiteX9" fmla="*/ 2975951 w 3508198"/>
                <a:gd name="connsiteY9" fmla="*/ 2514002 h 2515944"/>
                <a:gd name="connsiteX10" fmla="*/ 3504271 w 3508198"/>
                <a:gd name="connsiteY10" fmla="*/ 1894242 h 2515944"/>
                <a:gd name="connsiteX11" fmla="*/ 2762591 w 3508198"/>
                <a:gd name="connsiteY11" fmla="*/ 847762 h 2515944"/>
                <a:gd name="connsiteX0" fmla="*/ 2762591 w 3508198"/>
                <a:gd name="connsiteY0" fmla="*/ 847762 h 2515944"/>
                <a:gd name="connsiteX1" fmla="*/ 2762591 w 3508198"/>
                <a:gd name="connsiteY1" fmla="*/ 847762 h 2515944"/>
                <a:gd name="connsiteX2" fmla="*/ 2361272 w 3508198"/>
                <a:gd name="connsiteY2" fmla="*/ 398183 h 2515944"/>
                <a:gd name="connsiteX3" fmla="*/ 1553551 w 3508198"/>
                <a:gd name="connsiteY3" fmla="*/ 126402 h 2515944"/>
                <a:gd name="connsiteX4" fmla="*/ 754722 w 3508198"/>
                <a:gd name="connsiteY4" fmla="*/ 17182 h 2515944"/>
                <a:gd name="connsiteX5" fmla="*/ 212431 w 3508198"/>
                <a:gd name="connsiteY5" fmla="*/ 431202 h 2515944"/>
                <a:gd name="connsiteX6" fmla="*/ 11771 w 3508198"/>
                <a:gd name="connsiteY6" fmla="*/ 1174152 h 2515944"/>
                <a:gd name="connsiteX7" fmla="*/ 451191 w 3508198"/>
                <a:gd name="connsiteY7" fmla="*/ 1730412 h 2515944"/>
                <a:gd name="connsiteX8" fmla="*/ 1370671 w 3508198"/>
                <a:gd name="connsiteY8" fmla="*/ 1701202 h 2515944"/>
                <a:gd name="connsiteX9" fmla="*/ 2975951 w 3508198"/>
                <a:gd name="connsiteY9" fmla="*/ 2514002 h 2515944"/>
                <a:gd name="connsiteX10" fmla="*/ 3504271 w 3508198"/>
                <a:gd name="connsiteY10" fmla="*/ 1894242 h 2515944"/>
                <a:gd name="connsiteX11" fmla="*/ 2762591 w 3508198"/>
                <a:gd name="connsiteY11" fmla="*/ 847762 h 2515944"/>
                <a:gd name="connsiteX0" fmla="*/ 2762591 w 3578532"/>
                <a:gd name="connsiteY0" fmla="*/ 847762 h 2516350"/>
                <a:gd name="connsiteX1" fmla="*/ 2762591 w 3578532"/>
                <a:gd name="connsiteY1" fmla="*/ 847762 h 2516350"/>
                <a:gd name="connsiteX2" fmla="*/ 2361272 w 3578532"/>
                <a:gd name="connsiteY2" fmla="*/ 398183 h 2516350"/>
                <a:gd name="connsiteX3" fmla="*/ 1553551 w 3578532"/>
                <a:gd name="connsiteY3" fmla="*/ 126402 h 2516350"/>
                <a:gd name="connsiteX4" fmla="*/ 754722 w 3578532"/>
                <a:gd name="connsiteY4" fmla="*/ 17182 h 2516350"/>
                <a:gd name="connsiteX5" fmla="*/ 212431 w 3578532"/>
                <a:gd name="connsiteY5" fmla="*/ 431202 h 2516350"/>
                <a:gd name="connsiteX6" fmla="*/ 11771 w 3578532"/>
                <a:gd name="connsiteY6" fmla="*/ 1174152 h 2516350"/>
                <a:gd name="connsiteX7" fmla="*/ 451191 w 3578532"/>
                <a:gd name="connsiteY7" fmla="*/ 1730412 h 2516350"/>
                <a:gd name="connsiteX8" fmla="*/ 1370671 w 3578532"/>
                <a:gd name="connsiteY8" fmla="*/ 1701202 h 2516350"/>
                <a:gd name="connsiteX9" fmla="*/ 2975951 w 3578532"/>
                <a:gd name="connsiteY9" fmla="*/ 2514002 h 2516350"/>
                <a:gd name="connsiteX10" fmla="*/ 3504271 w 3578532"/>
                <a:gd name="connsiteY10" fmla="*/ 1894242 h 2516350"/>
                <a:gd name="connsiteX11" fmla="*/ 2762591 w 3578532"/>
                <a:gd name="connsiteY11" fmla="*/ 847762 h 2516350"/>
                <a:gd name="connsiteX0" fmla="*/ 2776958 w 3592899"/>
                <a:gd name="connsiteY0" fmla="*/ 847762 h 2516350"/>
                <a:gd name="connsiteX1" fmla="*/ 2776958 w 3592899"/>
                <a:gd name="connsiteY1" fmla="*/ 847762 h 2516350"/>
                <a:gd name="connsiteX2" fmla="*/ 2375639 w 3592899"/>
                <a:gd name="connsiteY2" fmla="*/ 398183 h 2516350"/>
                <a:gd name="connsiteX3" fmla="*/ 1567918 w 3592899"/>
                <a:gd name="connsiteY3" fmla="*/ 126402 h 2516350"/>
                <a:gd name="connsiteX4" fmla="*/ 769089 w 3592899"/>
                <a:gd name="connsiteY4" fmla="*/ 17182 h 2516350"/>
                <a:gd name="connsiteX5" fmla="*/ 226798 w 3592899"/>
                <a:gd name="connsiteY5" fmla="*/ 431202 h 2516350"/>
                <a:gd name="connsiteX6" fmla="*/ 26138 w 3592899"/>
                <a:gd name="connsiteY6" fmla="*/ 1174152 h 2516350"/>
                <a:gd name="connsiteX7" fmla="*/ 681458 w 3592899"/>
                <a:gd name="connsiteY7" fmla="*/ 1730412 h 2516350"/>
                <a:gd name="connsiteX8" fmla="*/ 1385038 w 3592899"/>
                <a:gd name="connsiteY8" fmla="*/ 1701202 h 2516350"/>
                <a:gd name="connsiteX9" fmla="*/ 2990318 w 3592899"/>
                <a:gd name="connsiteY9" fmla="*/ 2514002 h 2516350"/>
                <a:gd name="connsiteX10" fmla="*/ 3518638 w 3592899"/>
                <a:gd name="connsiteY10" fmla="*/ 1894242 h 2516350"/>
                <a:gd name="connsiteX11" fmla="*/ 2776958 w 3592899"/>
                <a:gd name="connsiteY11" fmla="*/ 847762 h 2516350"/>
                <a:gd name="connsiteX0" fmla="*/ 2772868 w 3588809"/>
                <a:gd name="connsiteY0" fmla="*/ 775032 h 2443620"/>
                <a:gd name="connsiteX1" fmla="*/ 2772868 w 3588809"/>
                <a:gd name="connsiteY1" fmla="*/ 775032 h 2443620"/>
                <a:gd name="connsiteX2" fmla="*/ 2371549 w 3588809"/>
                <a:gd name="connsiteY2" fmla="*/ 325453 h 2443620"/>
                <a:gd name="connsiteX3" fmla="*/ 1563828 w 3588809"/>
                <a:gd name="connsiteY3" fmla="*/ 53672 h 2443620"/>
                <a:gd name="connsiteX4" fmla="*/ 885649 w 3588809"/>
                <a:gd name="connsiteY4" fmla="*/ 27002 h 2443620"/>
                <a:gd name="connsiteX5" fmla="*/ 222708 w 3588809"/>
                <a:gd name="connsiteY5" fmla="*/ 358472 h 2443620"/>
                <a:gd name="connsiteX6" fmla="*/ 22048 w 3588809"/>
                <a:gd name="connsiteY6" fmla="*/ 1101422 h 2443620"/>
                <a:gd name="connsiteX7" fmla="*/ 677368 w 3588809"/>
                <a:gd name="connsiteY7" fmla="*/ 1657682 h 2443620"/>
                <a:gd name="connsiteX8" fmla="*/ 1380948 w 3588809"/>
                <a:gd name="connsiteY8" fmla="*/ 1628472 h 2443620"/>
                <a:gd name="connsiteX9" fmla="*/ 2986228 w 3588809"/>
                <a:gd name="connsiteY9" fmla="*/ 2441272 h 2443620"/>
                <a:gd name="connsiteX10" fmla="*/ 3514548 w 3588809"/>
                <a:gd name="connsiteY10" fmla="*/ 1821512 h 2443620"/>
                <a:gd name="connsiteX11" fmla="*/ 2772868 w 3588809"/>
                <a:gd name="connsiteY11" fmla="*/ 775032 h 2443620"/>
                <a:gd name="connsiteX0" fmla="*/ 2789644 w 3605585"/>
                <a:gd name="connsiteY0" fmla="*/ 721480 h 2390068"/>
                <a:gd name="connsiteX1" fmla="*/ 2789644 w 3605585"/>
                <a:gd name="connsiteY1" fmla="*/ 721480 h 2390068"/>
                <a:gd name="connsiteX2" fmla="*/ 2388325 w 3605585"/>
                <a:gd name="connsiteY2" fmla="*/ 271901 h 2390068"/>
                <a:gd name="connsiteX3" fmla="*/ 1580604 w 3605585"/>
                <a:gd name="connsiteY3" fmla="*/ 120 h 2390068"/>
                <a:gd name="connsiteX4" fmla="*/ 239484 w 3605585"/>
                <a:gd name="connsiteY4" fmla="*/ 304920 h 2390068"/>
                <a:gd name="connsiteX5" fmla="*/ 38824 w 3605585"/>
                <a:gd name="connsiteY5" fmla="*/ 1047870 h 2390068"/>
                <a:gd name="connsiteX6" fmla="*/ 694144 w 3605585"/>
                <a:gd name="connsiteY6" fmla="*/ 1604130 h 2390068"/>
                <a:gd name="connsiteX7" fmla="*/ 1397724 w 3605585"/>
                <a:gd name="connsiteY7" fmla="*/ 1574920 h 2390068"/>
                <a:gd name="connsiteX8" fmla="*/ 3003004 w 3605585"/>
                <a:gd name="connsiteY8" fmla="*/ 2387720 h 2390068"/>
                <a:gd name="connsiteX9" fmla="*/ 3531324 w 3605585"/>
                <a:gd name="connsiteY9" fmla="*/ 1767960 h 2390068"/>
                <a:gd name="connsiteX10" fmla="*/ 2789644 w 3605585"/>
                <a:gd name="connsiteY10" fmla="*/ 721480 h 2390068"/>
                <a:gd name="connsiteX0" fmla="*/ 2751857 w 3567798"/>
                <a:gd name="connsiteY0" fmla="*/ 722417 h 2391005"/>
                <a:gd name="connsiteX1" fmla="*/ 2751857 w 3567798"/>
                <a:gd name="connsiteY1" fmla="*/ 722417 h 2391005"/>
                <a:gd name="connsiteX2" fmla="*/ 2350538 w 3567798"/>
                <a:gd name="connsiteY2" fmla="*/ 272838 h 2391005"/>
                <a:gd name="connsiteX3" fmla="*/ 1542817 w 3567798"/>
                <a:gd name="connsiteY3" fmla="*/ 1057 h 2391005"/>
                <a:gd name="connsiteX4" fmla="*/ 531897 w 3567798"/>
                <a:gd name="connsiteY4" fmla="*/ 216957 h 2391005"/>
                <a:gd name="connsiteX5" fmla="*/ 1037 w 3567798"/>
                <a:gd name="connsiteY5" fmla="*/ 1048807 h 2391005"/>
                <a:gd name="connsiteX6" fmla="*/ 656357 w 3567798"/>
                <a:gd name="connsiteY6" fmla="*/ 1605067 h 2391005"/>
                <a:gd name="connsiteX7" fmla="*/ 1359937 w 3567798"/>
                <a:gd name="connsiteY7" fmla="*/ 1575857 h 2391005"/>
                <a:gd name="connsiteX8" fmla="*/ 2965217 w 3567798"/>
                <a:gd name="connsiteY8" fmla="*/ 2388657 h 2391005"/>
                <a:gd name="connsiteX9" fmla="*/ 3493537 w 3567798"/>
                <a:gd name="connsiteY9" fmla="*/ 1768897 h 2391005"/>
                <a:gd name="connsiteX10" fmla="*/ 2751857 w 3567798"/>
                <a:gd name="connsiteY10" fmla="*/ 722417 h 2391005"/>
                <a:gd name="connsiteX0" fmla="*/ 2543579 w 3359520"/>
                <a:gd name="connsiteY0" fmla="*/ 722300 h 2390888"/>
                <a:gd name="connsiteX1" fmla="*/ 2543579 w 3359520"/>
                <a:gd name="connsiteY1" fmla="*/ 722300 h 2390888"/>
                <a:gd name="connsiteX2" fmla="*/ 2142260 w 3359520"/>
                <a:gd name="connsiteY2" fmla="*/ 272721 h 2390888"/>
                <a:gd name="connsiteX3" fmla="*/ 1334539 w 3359520"/>
                <a:gd name="connsiteY3" fmla="*/ 940 h 2390888"/>
                <a:gd name="connsiteX4" fmla="*/ 323619 w 3359520"/>
                <a:gd name="connsiteY4" fmla="*/ 216840 h 2390888"/>
                <a:gd name="connsiteX5" fmla="*/ 2309 w 3359520"/>
                <a:gd name="connsiteY5" fmla="*/ 997890 h 2390888"/>
                <a:gd name="connsiteX6" fmla="*/ 448079 w 3359520"/>
                <a:gd name="connsiteY6" fmla="*/ 1604950 h 2390888"/>
                <a:gd name="connsiteX7" fmla="*/ 1151659 w 3359520"/>
                <a:gd name="connsiteY7" fmla="*/ 1575740 h 2390888"/>
                <a:gd name="connsiteX8" fmla="*/ 2756939 w 3359520"/>
                <a:gd name="connsiteY8" fmla="*/ 2388540 h 2390888"/>
                <a:gd name="connsiteX9" fmla="*/ 3285259 w 3359520"/>
                <a:gd name="connsiteY9" fmla="*/ 1768780 h 2390888"/>
                <a:gd name="connsiteX10" fmla="*/ 2543579 w 3359520"/>
                <a:gd name="connsiteY10" fmla="*/ 722300 h 2390888"/>
                <a:gd name="connsiteX0" fmla="*/ 2543579 w 3355629"/>
                <a:gd name="connsiteY0" fmla="*/ 722300 h 2388796"/>
                <a:gd name="connsiteX1" fmla="*/ 2543579 w 3355629"/>
                <a:gd name="connsiteY1" fmla="*/ 722300 h 2388796"/>
                <a:gd name="connsiteX2" fmla="*/ 2142260 w 3355629"/>
                <a:gd name="connsiteY2" fmla="*/ 272721 h 2388796"/>
                <a:gd name="connsiteX3" fmla="*/ 1334539 w 3355629"/>
                <a:gd name="connsiteY3" fmla="*/ 940 h 2388796"/>
                <a:gd name="connsiteX4" fmla="*/ 323619 w 3355629"/>
                <a:gd name="connsiteY4" fmla="*/ 216840 h 2388796"/>
                <a:gd name="connsiteX5" fmla="*/ 2309 w 3355629"/>
                <a:gd name="connsiteY5" fmla="*/ 997890 h 2388796"/>
                <a:gd name="connsiteX6" fmla="*/ 448079 w 3355629"/>
                <a:gd name="connsiteY6" fmla="*/ 1604950 h 2388796"/>
                <a:gd name="connsiteX7" fmla="*/ 1386609 w 3355629"/>
                <a:gd name="connsiteY7" fmla="*/ 1709090 h 2388796"/>
                <a:gd name="connsiteX8" fmla="*/ 2756939 w 3355629"/>
                <a:gd name="connsiteY8" fmla="*/ 2388540 h 2388796"/>
                <a:gd name="connsiteX9" fmla="*/ 3285259 w 3355629"/>
                <a:gd name="connsiteY9" fmla="*/ 1768780 h 2388796"/>
                <a:gd name="connsiteX10" fmla="*/ 2543579 w 3355629"/>
                <a:gd name="connsiteY10" fmla="*/ 722300 h 2388796"/>
                <a:gd name="connsiteX0" fmla="*/ 2543579 w 3291587"/>
                <a:gd name="connsiteY0" fmla="*/ 722300 h 2337973"/>
                <a:gd name="connsiteX1" fmla="*/ 2543579 w 3291587"/>
                <a:gd name="connsiteY1" fmla="*/ 722300 h 2337973"/>
                <a:gd name="connsiteX2" fmla="*/ 2142260 w 3291587"/>
                <a:gd name="connsiteY2" fmla="*/ 272721 h 2337973"/>
                <a:gd name="connsiteX3" fmla="*/ 1334539 w 3291587"/>
                <a:gd name="connsiteY3" fmla="*/ 940 h 2337973"/>
                <a:gd name="connsiteX4" fmla="*/ 323619 w 3291587"/>
                <a:gd name="connsiteY4" fmla="*/ 216840 h 2337973"/>
                <a:gd name="connsiteX5" fmla="*/ 2309 w 3291587"/>
                <a:gd name="connsiteY5" fmla="*/ 997890 h 2337973"/>
                <a:gd name="connsiteX6" fmla="*/ 448079 w 3291587"/>
                <a:gd name="connsiteY6" fmla="*/ 1604950 h 2337973"/>
                <a:gd name="connsiteX7" fmla="*/ 1386609 w 3291587"/>
                <a:gd name="connsiteY7" fmla="*/ 1709090 h 2337973"/>
                <a:gd name="connsiteX8" fmla="*/ 2814089 w 3291587"/>
                <a:gd name="connsiteY8" fmla="*/ 2337740 h 2337973"/>
                <a:gd name="connsiteX9" fmla="*/ 3285259 w 3291587"/>
                <a:gd name="connsiteY9" fmla="*/ 1768780 h 2337973"/>
                <a:gd name="connsiteX10" fmla="*/ 2543579 w 3291587"/>
                <a:gd name="connsiteY10" fmla="*/ 722300 h 2337973"/>
                <a:gd name="connsiteX0" fmla="*/ 2543579 w 3291587"/>
                <a:gd name="connsiteY0" fmla="*/ 747287 h 2362960"/>
                <a:gd name="connsiteX1" fmla="*/ 2543579 w 3291587"/>
                <a:gd name="connsiteY1" fmla="*/ 747287 h 2362960"/>
                <a:gd name="connsiteX2" fmla="*/ 1334539 w 3291587"/>
                <a:gd name="connsiteY2" fmla="*/ 25927 h 2362960"/>
                <a:gd name="connsiteX3" fmla="*/ 323619 w 3291587"/>
                <a:gd name="connsiteY3" fmla="*/ 241827 h 2362960"/>
                <a:gd name="connsiteX4" fmla="*/ 2309 w 3291587"/>
                <a:gd name="connsiteY4" fmla="*/ 1022877 h 2362960"/>
                <a:gd name="connsiteX5" fmla="*/ 448079 w 3291587"/>
                <a:gd name="connsiteY5" fmla="*/ 1629937 h 2362960"/>
                <a:gd name="connsiteX6" fmla="*/ 1386609 w 3291587"/>
                <a:gd name="connsiteY6" fmla="*/ 1734077 h 2362960"/>
                <a:gd name="connsiteX7" fmla="*/ 2814089 w 3291587"/>
                <a:gd name="connsiteY7" fmla="*/ 2362727 h 2362960"/>
                <a:gd name="connsiteX8" fmla="*/ 3285259 w 3291587"/>
                <a:gd name="connsiteY8" fmla="*/ 1793767 h 2362960"/>
                <a:gd name="connsiteX9" fmla="*/ 2543579 w 3291587"/>
                <a:gd name="connsiteY9" fmla="*/ 747287 h 2362960"/>
                <a:gd name="connsiteX0" fmla="*/ 2543579 w 3291587"/>
                <a:gd name="connsiteY0" fmla="*/ 747287 h 2362960"/>
                <a:gd name="connsiteX1" fmla="*/ 2543579 w 3291587"/>
                <a:gd name="connsiteY1" fmla="*/ 747287 h 2362960"/>
                <a:gd name="connsiteX2" fmla="*/ 1334539 w 3291587"/>
                <a:gd name="connsiteY2" fmla="*/ 25927 h 2362960"/>
                <a:gd name="connsiteX3" fmla="*/ 323619 w 3291587"/>
                <a:gd name="connsiteY3" fmla="*/ 241827 h 2362960"/>
                <a:gd name="connsiteX4" fmla="*/ 2309 w 3291587"/>
                <a:gd name="connsiteY4" fmla="*/ 1022877 h 2362960"/>
                <a:gd name="connsiteX5" fmla="*/ 448079 w 3291587"/>
                <a:gd name="connsiteY5" fmla="*/ 1629937 h 2362960"/>
                <a:gd name="connsiteX6" fmla="*/ 1386609 w 3291587"/>
                <a:gd name="connsiteY6" fmla="*/ 1734077 h 2362960"/>
                <a:gd name="connsiteX7" fmla="*/ 2814089 w 3291587"/>
                <a:gd name="connsiteY7" fmla="*/ 2362727 h 2362960"/>
                <a:gd name="connsiteX8" fmla="*/ 3285259 w 3291587"/>
                <a:gd name="connsiteY8" fmla="*/ 1793767 h 2362960"/>
                <a:gd name="connsiteX9" fmla="*/ 2543579 w 3291587"/>
                <a:gd name="connsiteY9" fmla="*/ 747287 h 2362960"/>
                <a:gd name="connsiteX0" fmla="*/ 2975379 w 3289852"/>
                <a:gd name="connsiteY0" fmla="*/ 982237 h 2362935"/>
                <a:gd name="connsiteX1" fmla="*/ 2543579 w 3289852"/>
                <a:gd name="connsiteY1" fmla="*/ 747287 h 2362935"/>
                <a:gd name="connsiteX2" fmla="*/ 1334539 w 3289852"/>
                <a:gd name="connsiteY2" fmla="*/ 25927 h 2362935"/>
                <a:gd name="connsiteX3" fmla="*/ 323619 w 3289852"/>
                <a:gd name="connsiteY3" fmla="*/ 241827 h 2362935"/>
                <a:gd name="connsiteX4" fmla="*/ 2309 w 3289852"/>
                <a:gd name="connsiteY4" fmla="*/ 1022877 h 2362935"/>
                <a:gd name="connsiteX5" fmla="*/ 448079 w 3289852"/>
                <a:gd name="connsiteY5" fmla="*/ 1629937 h 2362935"/>
                <a:gd name="connsiteX6" fmla="*/ 1386609 w 3289852"/>
                <a:gd name="connsiteY6" fmla="*/ 1734077 h 2362935"/>
                <a:gd name="connsiteX7" fmla="*/ 2814089 w 3289852"/>
                <a:gd name="connsiteY7" fmla="*/ 2362727 h 2362935"/>
                <a:gd name="connsiteX8" fmla="*/ 3285259 w 3289852"/>
                <a:gd name="connsiteY8" fmla="*/ 1793767 h 2362935"/>
                <a:gd name="connsiteX9" fmla="*/ 2975379 w 3289852"/>
                <a:gd name="connsiteY9" fmla="*/ 982237 h 2362935"/>
                <a:gd name="connsiteX0" fmla="*/ 3285259 w 3291587"/>
                <a:gd name="connsiteY0" fmla="*/ 1793767 h 2362960"/>
                <a:gd name="connsiteX1" fmla="*/ 2543579 w 3291587"/>
                <a:gd name="connsiteY1" fmla="*/ 747287 h 2362960"/>
                <a:gd name="connsiteX2" fmla="*/ 1334539 w 3291587"/>
                <a:gd name="connsiteY2" fmla="*/ 25927 h 2362960"/>
                <a:gd name="connsiteX3" fmla="*/ 323619 w 3291587"/>
                <a:gd name="connsiteY3" fmla="*/ 241827 h 2362960"/>
                <a:gd name="connsiteX4" fmla="*/ 2309 w 3291587"/>
                <a:gd name="connsiteY4" fmla="*/ 1022877 h 2362960"/>
                <a:gd name="connsiteX5" fmla="*/ 448079 w 3291587"/>
                <a:gd name="connsiteY5" fmla="*/ 1629937 h 2362960"/>
                <a:gd name="connsiteX6" fmla="*/ 1386609 w 3291587"/>
                <a:gd name="connsiteY6" fmla="*/ 1734077 h 2362960"/>
                <a:gd name="connsiteX7" fmla="*/ 2814089 w 3291587"/>
                <a:gd name="connsiteY7" fmla="*/ 2362727 h 2362960"/>
                <a:gd name="connsiteX8" fmla="*/ 3285259 w 3291587"/>
                <a:gd name="connsiteY8" fmla="*/ 1793767 h 2362960"/>
                <a:gd name="connsiteX0" fmla="*/ 3285259 w 3289385"/>
                <a:gd name="connsiteY0" fmla="*/ 1793767 h 2422841"/>
                <a:gd name="connsiteX1" fmla="*/ 2543579 w 3289385"/>
                <a:gd name="connsiteY1" fmla="*/ 747287 h 2422841"/>
                <a:gd name="connsiteX2" fmla="*/ 1334539 w 3289385"/>
                <a:gd name="connsiteY2" fmla="*/ 25927 h 2422841"/>
                <a:gd name="connsiteX3" fmla="*/ 323619 w 3289385"/>
                <a:gd name="connsiteY3" fmla="*/ 241827 h 2422841"/>
                <a:gd name="connsiteX4" fmla="*/ 2309 w 3289385"/>
                <a:gd name="connsiteY4" fmla="*/ 1022877 h 2422841"/>
                <a:gd name="connsiteX5" fmla="*/ 448079 w 3289385"/>
                <a:gd name="connsiteY5" fmla="*/ 1629937 h 2422841"/>
                <a:gd name="connsiteX6" fmla="*/ 2199409 w 3289385"/>
                <a:gd name="connsiteY6" fmla="*/ 2323357 h 2422841"/>
                <a:gd name="connsiteX7" fmla="*/ 2814089 w 3289385"/>
                <a:gd name="connsiteY7" fmla="*/ 2362727 h 2422841"/>
                <a:gd name="connsiteX8" fmla="*/ 3285259 w 3289385"/>
                <a:gd name="connsiteY8" fmla="*/ 1793767 h 2422841"/>
                <a:gd name="connsiteX0" fmla="*/ 3285259 w 4014352"/>
                <a:gd name="connsiteY0" fmla="*/ 1793767 h 2326269"/>
                <a:gd name="connsiteX1" fmla="*/ 2543579 w 4014352"/>
                <a:gd name="connsiteY1" fmla="*/ 747287 h 2326269"/>
                <a:gd name="connsiteX2" fmla="*/ 1334539 w 4014352"/>
                <a:gd name="connsiteY2" fmla="*/ 25927 h 2326269"/>
                <a:gd name="connsiteX3" fmla="*/ 323619 w 4014352"/>
                <a:gd name="connsiteY3" fmla="*/ 241827 h 2326269"/>
                <a:gd name="connsiteX4" fmla="*/ 2309 w 4014352"/>
                <a:gd name="connsiteY4" fmla="*/ 1022877 h 2326269"/>
                <a:gd name="connsiteX5" fmla="*/ 448079 w 4014352"/>
                <a:gd name="connsiteY5" fmla="*/ 1629937 h 2326269"/>
                <a:gd name="connsiteX6" fmla="*/ 2199409 w 4014352"/>
                <a:gd name="connsiteY6" fmla="*/ 2323357 h 2326269"/>
                <a:gd name="connsiteX7" fmla="*/ 3982489 w 4014352"/>
                <a:gd name="connsiteY7" fmla="*/ 1875047 h 2326269"/>
                <a:gd name="connsiteX8" fmla="*/ 3285259 w 4014352"/>
                <a:gd name="connsiteY8" fmla="*/ 1793767 h 2326269"/>
                <a:gd name="connsiteX0" fmla="*/ 4169179 w 4302065"/>
                <a:gd name="connsiteY0" fmla="*/ 889527 h 2327768"/>
                <a:gd name="connsiteX1" fmla="*/ 2543579 w 4302065"/>
                <a:gd name="connsiteY1" fmla="*/ 747287 h 2327768"/>
                <a:gd name="connsiteX2" fmla="*/ 1334539 w 4302065"/>
                <a:gd name="connsiteY2" fmla="*/ 25927 h 2327768"/>
                <a:gd name="connsiteX3" fmla="*/ 323619 w 4302065"/>
                <a:gd name="connsiteY3" fmla="*/ 241827 h 2327768"/>
                <a:gd name="connsiteX4" fmla="*/ 2309 w 4302065"/>
                <a:gd name="connsiteY4" fmla="*/ 1022877 h 2327768"/>
                <a:gd name="connsiteX5" fmla="*/ 448079 w 4302065"/>
                <a:gd name="connsiteY5" fmla="*/ 1629937 h 2327768"/>
                <a:gd name="connsiteX6" fmla="*/ 2199409 w 4302065"/>
                <a:gd name="connsiteY6" fmla="*/ 2323357 h 2327768"/>
                <a:gd name="connsiteX7" fmla="*/ 3982489 w 4302065"/>
                <a:gd name="connsiteY7" fmla="*/ 1875047 h 2327768"/>
                <a:gd name="connsiteX8" fmla="*/ 4169179 w 4302065"/>
                <a:gd name="connsiteY8" fmla="*/ 889527 h 2327768"/>
                <a:gd name="connsiteX0" fmla="*/ 4207706 w 4340592"/>
                <a:gd name="connsiteY0" fmla="*/ 759252 h 2197493"/>
                <a:gd name="connsiteX1" fmla="*/ 2582106 w 4340592"/>
                <a:gd name="connsiteY1" fmla="*/ 617012 h 2197493"/>
                <a:gd name="connsiteX2" fmla="*/ 3059626 w 4340592"/>
                <a:gd name="connsiteY2" fmla="*/ 58212 h 2197493"/>
                <a:gd name="connsiteX3" fmla="*/ 362146 w 4340592"/>
                <a:gd name="connsiteY3" fmla="*/ 111552 h 2197493"/>
                <a:gd name="connsiteX4" fmla="*/ 40836 w 4340592"/>
                <a:gd name="connsiteY4" fmla="*/ 892602 h 2197493"/>
                <a:gd name="connsiteX5" fmla="*/ 486606 w 4340592"/>
                <a:gd name="connsiteY5" fmla="*/ 1499662 h 2197493"/>
                <a:gd name="connsiteX6" fmla="*/ 2237936 w 4340592"/>
                <a:gd name="connsiteY6" fmla="*/ 2193082 h 2197493"/>
                <a:gd name="connsiteX7" fmla="*/ 4021016 w 4340592"/>
                <a:gd name="connsiteY7" fmla="*/ 1744772 h 2197493"/>
                <a:gd name="connsiteX8" fmla="*/ 4207706 w 4340592"/>
                <a:gd name="connsiteY8" fmla="*/ 759252 h 2197493"/>
                <a:gd name="connsiteX0" fmla="*/ 4207706 w 4340592"/>
                <a:gd name="connsiteY0" fmla="*/ 769161 h 2207402"/>
                <a:gd name="connsiteX1" fmla="*/ 3059626 w 4340592"/>
                <a:gd name="connsiteY1" fmla="*/ 68121 h 2207402"/>
                <a:gd name="connsiteX2" fmla="*/ 362146 w 4340592"/>
                <a:gd name="connsiteY2" fmla="*/ 121461 h 2207402"/>
                <a:gd name="connsiteX3" fmla="*/ 40836 w 4340592"/>
                <a:gd name="connsiteY3" fmla="*/ 902511 h 2207402"/>
                <a:gd name="connsiteX4" fmla="*/ 486606 w 4340592"/>
                <a:gd name="connsiteY4" fmla="*/ 1509571 h 2207402"/>
                <a:gd name="connsiteX5" fmla="*/ 2237936 w 4340592"/>
                <a:gd name="connsiteY5" fmla="*/ 2202991 h 2207402"/>
                <a:gd name="connsiteX6" fmla="*/ 4021016 w 4340592"/>
                <a:gd name="connsiteY6" fmla="*/ 1754681 h 2207402"/>
                <a:gd name="connsiteX7" fmla="*/ 4207706 w 4340592"/>
                <a:gd name="connsiteY7" fmla="*/ 769161 h 2207402"/>
                <a:gd name="connsiteX0" fmla="*/ 4167792 w 4300678"/>
                <a:gd name="connsiteY0" fmla="*/ 718775 h 2157016"/>
                <a:gd name="connsiteX1" fmla="*/ 3019712 w 4300678"/>
                <a:gd name="connsiteY1" fmla="*/ 17735 h 2157016"/>
                <a:gd name="connsiteX2" fmla="*/ 454312 w 4300678"/>
                <a:gd name="connsiteY2" fmla="*/ 264115 h 2157016"/>
                <a:gd name="connsiteX3" fmla="*/ 922 w 4300678"/>
                <a:gd name="connsiteY3" fmla="*/ 852125 h 2157016"/>
                <a:gd name="connsiteX4" fmla="*/ 446692 w 4300678"/>
                <a:gd name="connsiteY4" fmla="*/ 1459185 h 2157016"/>
                <a:gd name="connsiteX5" fmla="*/ 2198022 w 4300678"/>
                <a:gd name="connsiteY5" fmla="*/ 2152605 h 2157016"/>
                <a:gd name="connsiteX6" fmla="*/ 3981102 w 4300678"/>
                <a:gd name="connsiteY6" fmla="*/ 1704295 h 2157016"/>
                <a:gd name="connsiteX7" fmla="*/ 4167792 w 4300678"/>
                <a:gd name="connsiteY7" fmla="*/ 718775 h 2157016"/>
                <a:gd name="connsiteX0" fmla="*/ 4182845 w 4315731"/>
                <a:gd name="connsiteY0" fmla="*/ 718775 h 2153360"/>
                <a:gd name="connsiteX1" fmla="*/ 3034765 w 4315731"/>
                <a:gd name="connsiteY1" fmla="*/ 17735 h 2153360"/>
                <a:gd name="connsiteX2" fmla="*/ 469365 w 4315731"/>
                <a:gd name="connsiteY2" fmla="*/ 264115 h 2153360"/>
                <a:gd name="connsiteX3" fmla="*/ 15975 w 4315731"/>
                <a:gd name="connsiteY3" fmla="*/ 852125 h 2153360"/>
                <a:gd name="connsiteX4" fmla="*/ 695425 w 4315731"/>
                <a:gd name="connsiteY4" fmla="*/ 1784305 h 2153360"/>
                <a:gd name="connsiteX5" fmla="*/ 2213075 w 4315731"/>
                <a:gd name="connsiteY5" fmla="*/ 2152605 h 2153360"/>
                <a:gd name="connsiteX6" fmla="*/ 3996155 w 4315731"/>
                <a:gd name="connsiteY6" fmla="*/ 1704295 h 2153360"/>
                <a:gd name="connsiteX7" fmla="*/ 4182845 w 4315731"/>
                <a:gd name="connsiteY7" fmla="*/ 718775 h 2153360"/>
                <a:gd name="connsiteX0" fmla="*/ 4191898 w 4324784"/>
                <a:gd name="connsiteY0" fmla="*/ 719464 h 2154009"/>
                <a:gd name="connsiteX1" fmla="*/ 3043818 w 4324784"/>
                <a:gd name="connsiteY1" fmla="*/ 18424 h 2154009"/>
                <a:gd name="connsiteX2" fmla="*/ 478418 w 4324784"/>
                <a:gd name="connsiteY2" fmla="*/ 264804 h 2154009"/>
                <a:gd name="connsiteX3" fmla="*/ 14868 w 4324784"/>
                <a:gd name="connsiteY3" fmla="*/ 913774 h 2154009"/>
                <a:gd name="connsiteX4" fmla="*/ 704478 w 4324784"/>
                <a:gd name="connsiteY4" fmla="*/ 1784994 h 2154009"/>
                <a:gd name="connsiteX5" fmla="*/ 2222128 w 4324784"/>
                <a:gd name="connsiteY5" fmla="*/ 2153294 h 2154009"/>
                <a:gd name="connsiteX6" fmla="*/ 4005208 w 4324784"/>
                <a:gd name="connsiteY6" fmla="*/ 1704984 h 2154009"/>
                <a:gd name="connsiteX7" fmla="*/ 4191898 w 4324784"/>
                <a:gd name="connsiteY7" fmla="*/ 719464 h 2154009"/>
                <a:gd name="connsiteX0" fmla="*/ 4395098 w 4486545"/>
                <a:gd name="connsiteY0" fmla="*/ 655034 h 2150539"/>
                <a:gd name="connsiteX1" fmla="*/ 3043818 w 4486545"/>
                <a:gd name="connsiteY1" fmla="*/ 14954 h 2150539"/>
                <a:gd name="connsiteX2" fmla="*/ 478418 w 4486545"/>
                <a:gd name="connsiteY2" fmla="*/ 261334 h 2150539"/>
                <a:gd name="connsiteX3" fmla="*/ 14868 w 4486545"/>
                <a:gd name="connsiteY3" fmla="*/ 910304 h 2150539"/>
                <a:gd name="connsiteX4" fmla="*/ 704478 w 4486545"/>
                <a:gd name="connsiteY4" fmla="*/ 1781524 h 2150539"/>
                <a:gd name="connsiteX5" fmla="*/ 2222128 w 4486545"/>
                <a:gd name="connsiteY5" fmla="*/ 2149824 h 2150539"/>
                <a:gd name="connsiteX6" fmla="*/ 4005208 w 4486545"/>
                <a:gd name="connsiteY6" fmla="*/ 1701514 h 2150539"/>
                <a:gd name="connsiteX7" fmla="*/ 4395098 w 4486545"/>
                <a:gd name="connsiteY7" fmla="*/ 655034 h 2150539"/>
                <a:gd name="connsiteX0" fmla="*/ 4395098 w 4609451"/>
                <a:gd name="connsiteY0" fmla="*/ 655034 h 2153299"/>
                <a:gd name="connsiteX1" fmla="*/ 3043818 w 4609451"/>
                <a:gd name="connsiteY1" fmla="*/ 14954 h 2153299"/>
                <a:gd name="connsiteX2" fmla="*/ 478418 w 4609451"/>
                <a:gd name="connsiteY2" fmla="*/ 261334 h 2153299"/>
                <a:gd name="connsiteX3" fmla="*/ 14868 w 4609451"/>
                <a:gd name="connsiteY3" fmla="*/ 910304 h 2153299"/>
                <a:gd name="connsiteX4" fmla="*/ 704478 w 4609451"/>
                <a:gd name="connsiteY4" fmla="*/ 1781524 h 2153299"/>
                <a:gd name="connsiteX5" fmla="*/ 2222128 w 4609451"/>
                <a:gd name="connsiteY5" fmla="*/ 2149824 h 2153299"/>
                <a:gd name="connsiteX6" fmla="*/ 4381128 w 4609451"/>
                <a:gd name="connsiteY6" fmla="*/ 1589754 h 2153299"/>
                <a:gd name="connsiteX7" fmla="*/ 4395098 w 4609451"/>
                <a:gd name="connsiteY7" fmla="*/ 655034 h 2153299"/>
                <a:gd name="connsiteX0" fmla="*/ 4776858 w 4991211"/>
                <a:gd name="connsiteY0" fmla="*/ 1710419 h 3208684"/>
                <a:gd name="connsiteX1" fmla="*/ 3425578 w 4991211"/>
                <a:gd name="connsiteY1" fmla="*/ 1070339 h 3208684"/>
                <a:gd name="connsiteX2" fmla="*/ 209938 w 4991211"/>
                <a:gd name="connsiteY2" fmla="*/ 16239 h 3208684"/>
                <a:gd name="connsiteX3" fmla="*/ 396628 w 4991211"/>
                <a:gd name="connsiteY3" fmla="*/ 1965689 h 3208684"/>
                <a:gd name="connsiteX4" fmla="*/ 1086238 w 4991211"/>
                <a:gd name="connsiteY4" fmla="*/ 2836909 h 3208684"/>
                <a:gd name="connsiteX5" fmla="*/ 2603888 w 4991211"/>
                <a:gd name="connsiteY5" fmla="*/ 3205209 h 3208684"/>
                <a:gd name="connsiteX6" fmla="*/ 4762888 w 4991211"/>
                <a:gd name="connsiteY6" fmla="*/ 2645139 h 3208684"/>
                <a:gd name="connsiteX7" fmla="*/ 4776858 w 4991211"/>
                <a:gd name="connsiteY7" fmla="*/ 1710419 h 3208684"/>
                <a:gd name="connsiteX0" fmla="*/ 4789580 w 4994391"/>
                <a:gd name="connsiteY0" fmla="*/ 1958454 h 3456719"/>
                <a:gd name="connsiteX1" fmla="*/ 3611020 w 4994391"/>
                <a:gd name="connsiteY1" fmla="*/ 200774 h 3456719"/>
                <a:gd name="connsiteX2" fmla="*/ 222660 w 4994391"/>
                <a:gd name="connsiteY2" fmla="*/ 264274 h 3456719"/>
                <a:gd name="connsiteX3" fmla="*/ 409350 w 4994391"/>
                <a:gd name="connsiteY3" fmla="*/ 2213724 h 3456719"/>
                <a:gd name="connsiteX4" fmla="*/ 1098960 w 4994391"/>
                <a:gd name="connsiteY4" fmla="*/ 3084944 h 3456719"/>
                <a:gd name="connsiteX5" fmla="*/ 2616610 w 4994391"/>
                <a:gd name="connsiteY5" fmla="*/ 3453244 h 3456719"/>
                <a:gd name="connsiteX6" fmla="*/ 4775610 w 4994391"/>
                <a:gd name="connsiteY6" fmla="*/ 2893174 h 3456719"/>
                <a:gd name="connsiteX7" fmla="*/ 4789580 w 4994391"/>
                <a:gd name="connsiteY7" fmla="*/ 1958454 h 3456719"/>
                <a:gd name="connsiteX0" fmla="*/ 4945968 w 5150779"/>
                <a:gd name="connsiteY0" fmla="*/ 1938346 h 3437772"/>
                <a:gd name="connsiteX1" fmla="*/ 3767408 w 5150779"/>
                <a:gd name="connsiteY1" fmla="*/ 180666 h 3437772"/>
                <a:gd name="connsiteX2" fmla="*/ 379048 w 5150779"/>
                <a:gd name="connsiteY2" fmla="*/ 244166 h 3437772"/>
                <a:gd name="connsiteX3" fmla="*/ 179658 w 5150779"/>
                <a:gd name="connsiteY3" fmla="*/ 1838016 h 3437772"/>
                <a:gd name="connsiteX4" fmla="*/ 1255348 w 5150779"/>
                <a:gd name="connsiteY4" fmla="*/ 3064836 h 3437772"/>
                <a:gd name="connsiteX5" fmla="*/ 2772998 w 5150779"/>
                <a:gd name="connsiteY5" fmla="*/ 3433136 h 3437772"/>
                <a:gd name="connsiteX6" fmla="*/ 4931998 w 5150779"/>
                <a:gd name="connsiteY6" fmla="*/ 2873066 h 3437772"/>
                <a:gd name="connsiteX7" fmla="*/ 4945968 w 5150779"/>
                <a:gd name="connsiteY7" fmla="*/ 1938346 h 3437772"/>
                <a:gd name="connsiteX0" fmla="*/ 4945968 w 4989559"/>
                <a:gd name="connsiteY0" fmla="*/ 1938346 h 3437772"/>
                <a:gd name="connsiteX1" fmla="*/ 3767408 w 4989559"/>
                <a:gd name="connsiteY1" fmla="*/ 180666 h 3437772"/>
                <a:gd name="connsiteX2" fmla="*/ 379048 w 4989559"/>
                <a:gd name="connsiteY2" fmla="*/ 244166 h 3437772"/>
                <a:gd name="connsiteX3" fmla="*/ 179658 w 4989559"/>
                <a:gd name="connsiteY3" fmla="*/ 1838016 h 3437772"/>
                <a:gd name="connsiteX4" fmla="*/ 1255348 w 4989559"/>
                <a:gd name="connsiteY4" fmla="*/ 3064836 h 3437772"/>
                <a:gd name="connsiteX5" fmla="*/ 2772998 w 4989559"/>
                <a:gd name="connsiteY5" fmla="*/ 3433136 h 3437772"/>
                <a:gd name="connsiteX6" fmla="*/ 4545918 w 4989559"/>
                <a:gd name="connsiteY6" fmla="*/ 2873066 h 3437772"/>
                <a:gd name="connsiteX7" fmla="*/ 4945968 w 4989559"/>
                <a:gd name="connsiteY7" fmla="*/ 1938346 h 3437772"/>
                <a:gd name="connsiteX0" fmla="*/ 4803728 w 4869778"/>
                <a:gd name="connsiteY0" fmla="*/ 1471921 h 3408227"/>
                <a:gd name="connsiteX1" fmla="*/ 3767408 w 4869778"/>
                <a:gd name="connsiteY1" fmla="*/ 151121 h 3408227"/>
                <a:gd name="connsiteX2" fmla="*/ 379048 w 4869778"/>
                <a:gd name="connsiteY2" fmla="*/ 214621 h 3408227"/>
                <a:gd name="connsiteX3" fmla="*/ 179658 w 4869778"/>
                <a:gd name="connsiteY3" fmla="*/ 1808471 h 3408227"/>
                <a:gd name="connsiteX4" fmla="*/ 1255348 w 4869778"/>
                <a:gd name="connsiteY4" fmla="*/ 3035291 h 3408227"/>
                <a:gd name="connsiteX5" fmla="*/ 2772998 w 4869778"/>
                <a:gd name="connsiteY5" fmla="*/ 3403591 h 3408227"/>
                <a:gd name="connsiteX6" fmla="*/ 4545918 w 4869778"/>
                <a:gd name="connsiteY6" fmla="*/ 2843521 h 3408227"/>
                <a:gd name="connsiteX7" fmla="*/ 4803728 w 4869778"/>
                <a:gd name="connsiteY7" fmla="*/ 1471921 h 3408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69778" h="3408227">
                  <a:moveTo>
                    <a:pt x="4803728" y="1471921"/>
                  </a:moveTo>
                  <a:cubicBezTo>
                    <a:pt x="4673976" y="1023188"/>
                    <a:pt x="4504855" y="360671"/>
                    <a:pt x="3767408" y="151121"/>
                  </a:cubicBezTo>
                  <a:cubicBezTo>
                    <a:pt x="3029961" y="-58429"/>
                    <a:pt x="977006" y="-61604"/>
                    <a:pt x="379048" y="214621"/>
                  </a:cubicBezTo>
                  <a:cubicBezTo>
                    <a:pt x="-218910" y="490846"/>
                    <a:pt x="33608" y="1338359"/>
                    <a:pt x="179658" y="1808471"/>
                  </a:cubicBezTo>
                  <a:cubicBezTo>
                    <a:pt x="325708" y="2278583"/>
                    <a:pt x="823125" y="2769438"/>
                    <a:pt x="1255348" y="3035291"/>
                  </a:cubicBezTo>
                  <a:cubicBezTo>
                    <a:pt x="1687571" y="3301144"/>
                    <a:pt x="2224570" y="3435553"/>
                    <a:pt x="2772998" y="3403591"/>
                  </a:cubicBezTo>
                  <a:cubicBezTo>
                    <a:pt x="3321426" y="3371629"/>
                    <a:pt x="4207463" y="3165466"/>
                    <a:pt x="4545918" y="2843521"/>
                  </a:cubicBezTo>
                  <a:cubicBezTo>
                    <a:pt x="4884373" y="2521576"/>
                    <a:pt x="4933480" y="1920654"/>
                    <a:pt x="4803728" y="1471921"/>
                  </a:cubicBezTo>
                  <a:close/>
                </a:path>
              </a:pathLst>
            </a:custGeom>
            <a:solidFill>
              <a:srgbClr val="FDDDA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TextBox 9">
              <a:extLst>
                <a:ext uri="{FF2B5EF4-FFF2-40B4-BE49-F238E27FC236}">
                  <a16:creationId xmlns:a16="http://schemas.microsoft.com/office/drawing/2014/main" id="{541A937F-C36B-4BB7-BEB0-2BF78D464166}"/>
                </a:ext>
              </a:extLst>
            </p:cNvPr>
            <p:cNvSpPr txBox="1"/>
            <p:nvPr/>
          </p:nvSpPr>
          <p:spPr>
            <a:xfrm>
              <a:off x="7508240" y="1975123"/>
              <a:ext cx="4389120" cy="400110"/>
            </a:xfrm>
            <a:prstGeom prst="rect">
              <a:avLst/>
            </a:prstGeom>
            <a:noFill/>
          </p:spPr>
          <p:txBody>
            <a:bodyPr wrap="square" rtlCol="0">
              <a:spAutoFit/>
            </a:bodyPr>
            <a:lstStyle/>
            <a:p>
              <a:r>
                <a:rPr lang="en-US" sz="2000" b="1" dirty="0">
                  <a:cs typeface="Arial" panose="020B0604020202020204" pitchFamily="34" charset="0"/>
                </a:rPr>
                <a:t>Manufacturing and industry</a:t>
              </a:r>
              <a:endParaRPr lang="en-GB" sz="2000" b="1" dirty="0">
                <a:cs typeface="Arial" panose="020B0604020202020204" pitchFamily="34" charset="0"/>
              </a:endParaRPr>
            </a:p>
          </p:txBody>
        </p:sp>
        <p:sp>
          <p:nvSpPr>
            <p:cNvPr id="14" name="TextBox 13">
              <a:extLst>
                <a:ext uri="{FF2B5EF4-FFF2-40B4-BE49-F238E27FC236}">
                  <a16:creationId xmlns:a16="http://schemas.microsoft.com/office/drawing/2014/main" id="{430ED499-7E87-489A-AED9-09E486C3986B}"/>
                </a:ext>
              </a:extLst>
            </p:cNvPr>
            <p:cNvSpPr txBox="1"/>
            <p:nvPr/>
          </p:nvSpPr>
          <p:spPr>
            <a:xfrm>
              <a:off x="10022840" y="2556443"/>
              <a:ext cx="1981200" cy="584775"/>
            </a:xfrm>
            <a:prstGeom prst="rect">
              <a:avLst/>
            </a:prstGeom>
            <a:noFill/>
          </p:spPr>
          <p:txBody>
            <a:bodyPr wrap="square" rtlCol="0">
              <a:spAutoFit/>
            </a:bodyPr>
            <a:lstStyle/>
            <a:p>
              <a:r>
                <a:rPr lang="en-GB" sz="1600" dirty="0">
                  <a:cs typeface="Arial" panose="020B0604020202020204" pitchFamily="34" charset="0"/>
                </a:rPr>
                <a:t>Plastics and biomaterials</a:t>
              </a:r>
            </a:p>
          </p:txBody>
        </p:sp>
        <p:sp>
          <p:nvSpPr>
            <p:cNvPr id="15" name="TextBox 14">
              <a:extLst>
                <a:ext uri="{FF2B5EF4-FFF2-40B4-BE49-F238E27FC236}">
                  <a16:creationId xmlns:a16="http://schemas.microsoft.com/office/drawing/2014/main" id="{AC1FC70F-5084-4968-85BA-681F7A1DB2A3}"/>
                </a:ext>
              </a:extLst>
            </p:cNvPr>
            <p:cNvSpPr txBox="1"/>
            <p:nvPr/>
          </p:nvSpPr>
          <p:spPr>
            <a:xfrm>
              <a:off x="7383780" y="2669628"/>
              <a:ext cx="3281680" cy="338554"/>
            </a:xfrm>
            <a:prstGeom prst="rect">
              <a:avLst/>
            </a:prstGeom>
            <a:noFill/>
          </p:spPr>
          <p:txBody>
            <a:bodyPr wrap="square" rtlCol="0">
              <a:spAutoFit/>
            </a:bodyPr>
            <a:lstStyle/>
            <a:p>
              <a:r>
                <a:rPr lang="en-GB" sz="1600" dirty="0">
                  <a:cs typeface="Arial" panose="020B0604020202020204" pitchFamily="34" charset="0"/>
                </a:rPr>
                <a:t>Paper manufacturing</a:t>
              </a:r>
            </a:p>
          </p:txBody>
        </p:sp>
        <p:sp>
          <p:nvSpPr>
            <p:cNvPr id="16" name="TextBox 15">
              <a:extLst>
                <a:ext uri="{FF2B5EF4-FFF2-40B4-BE49-F238E27FC236}">
                  <a16:creationId xmlns:a16="http://schemas.microsoft.com/office/drawing/2014/main" id="{F103F4BF-727C-4811-8507-AD8F571147DF}"/>
                </a:ext>
              </a:extLst>
            </p:cNvPr>
            <p:cNvSpPr txBox="1"/>
            <p:nvPr/>
          </p:nvSpPr>
          <p:spPr>
            <a:xfrm>
              <a:off x="8554720" y="3452339"/>
              <a:ext cx="3281680" cy="338554"/>
            </a:xfrm>
            <a:prstGeom prst="rect">
              <a:avLst/>
            </a:prstGeom>
            <a:noFill/>
          </p:spPr>
          <p:txBody>
            <a:bodyPr wrap="square" rtlCol="0">
              <a:spAutoFit/>
            </a:bodyPr>
            <a:lstStyle/>
            <a:p>
              <a:r>
                <a:rPr lang="en-GB" sz="1600" dirty="0">
                  <a:cs typeface="Arial" panose="020B0604020202020204" pitchFamily="34" charset="0"/>
                </a:rPr>
                <a:t>Washing detergents</a:t>
              </a:r>
            </a:p>
          </p:txBody>
        </p:sp>
        <p:sp>
          <p:nvSpPr>
            <p:cNvPr id="17" name="TextBox 16">
              <a:extLst>
                <a:ext uri="{FF2B5EF4-FFF2-40B4-BE49-F238E27FC236}">
                  <a16:creationId xmlns:a16="http://schemas.microsoft.com/office/drawing/2014/main" id="{A7275AAA-D0E0-4243-9CD2-E3AC41EEB15A}"/>
                </a:ext>
              </a:extLst>
            </p:cNvPr>
            <p:cNvSpPr txBox="1"/>
            <p:nvPr/>
          </p:nvSpPr>
          <p:spPr>
            <a:xfrm>
              <a:off x="8900160" y="1115930"/>
              <a:ext cx="2245360" cy="584775"/>
            </a:xfrm>
            <a:prstGeom prst="rect">
              <a:avLst/>
            </a:prstGeom>
            <a:noFill/>
          </p:spPr>
          <p:txBody>
            <a:bodyPr wrap="square" rtlCol="0">
              <a:spAutoFit/>
            </a:bodyPr>
            <a:lstStyle/>
            <a:p>
              <a:r>
                <a:rPr lang="en-GB" sz="1600" dirty="0">
                  <a:cs typeface="Arial" panose="020B0604020202020204" pitchFamily="34" charset="0"/>
                </a:rPr>
                <a:t>Leather and cotton processing</a:t>
              </a:r>
            </a:p>
          </p:txBody>
        </p:sp>
        <p:sp>
          <p:nvSpPr>
            <p:cNvPr id="19" name="TextBox 18">
              <a:extLst>
                <a:ext uri="{FF2B5EF4-FFF2-40B4-BE49-F238E27FC236}">
                  <a16:creationId xmlns:a16="http://schemas.microsoft.com/office/drawing/2014/main" id="{58336F28-FBFE-45A3-9FB5-2805D7E58475}"/>
                </a:ext>
              </a:extLst>
            </p:cNvPr>
            <p:cNvSpPr txBox="1"/>
            <p:nvPr/>
          </p:nvSpPr>
          <p:spPr>
            <a:xfrm>
              <a:off x="7274560" y="1192415"/>
              <a:ext cx="1036320" cy="338554"/>
            </a:xfrm>
            <a:prstGeom prst="rect">
              <a:avLst/>
            </a:prstGeom>
            <a:noFill/>
          </p:spPr>
          <p:txBody>
            <a:bodyPr wrap="square" rtlCol="0">
              <a:spAutoFit/>
            </a:bodyPr>
            <a:lstStyle/>
            <a:p>
              <a:r>
                <a:rPr lang="en-GB" sz="1600" dirty="0">
                  <a:cs typeface="Arial" panose="020B0604020202020204" pitchFamily="34" charset="0"/>
                </a:rPr>
                <a:t>Biofuels</a:t>
              </a:r>
            </a:p>
          </p:txBody>
        </p:sp>
      </p:grpSp>
      <p:grpSp>
        <p:nvGrpSpPr>
          <p:cNvPr id="38" name="Group 37">
            <a:extLst>
              <a:ext uri="{FF2B5EF4-FFF2-40B4-BE49-F238E27FC236}">
                <a16:creationId xmlns:a16="http://schemas.microsoft.com/office/drawing/2014/main" id="{3D8F48BB-CB0B-42D0-B391-3E3BBF7E66F0}"/>
              </a:ext>
            </a:extLst>
          </p:cNvPr>
          <p:cNvGrpSpPr/>
          <p:nvPr/>
        </p:nvGrpSpPr>
        <p:grpSpPr>
          <a:xfrm>
            <a:off x="177779" y="1286394"/>
            <a:ext cx="5819675" cy="2645138"/>
            <a:chOff x="224830" y="1177683"/>
            <a:chExt cx="5819675" cy="2645138"/>
          </a:xfrm>
        </p:grpSpPr>
        <p:sp>
          <p:nvSpPr>
            <p:cNvPr id="34" name="Freeform: Shape 33">
              <a:extLst>
                <a:ext uri="{FF2B5EF4-FFF2-40B4-BE49-F238E27FC236}">
                  <a16:creationId xmlns:a16="http://schemas.microsoft.com/office/drawing/2014/main" id="{6E4A15A2-26A9-493A-8675-470F6F65ECAE}"/>
                </a:ext>
              </a:extLst>
            </p:cNvPr>
            <p:cNvSpPr/>
            <p:nvPr/>
          </p:nvSpPr>
          <p:spPr>
            <a:xfrm>
              <a:off x="224830" y="1177683"/>
              <a:ext cx="5312878" cy="2645138"/>
            </a:xfrm>
            <a:custGeom>
              <a:avLst/>
              <a:gdLst>
                <a:gd name="connsiteX0" fmla="*/ 2550160 w 3291840"/>
                <a:gd name="connsiteY0" fmla="*/ 721360 h 2387600"/>
                <a:gd name="connsiteX1" fmla="*/ 2550160 w 3291840"/>
                <a:gd name="connsiteY1" fmla="*/ 721360 h 2387600"/>
                <a:gd name="connsiteX2" fmla="*/ 1341120 w 3291840"/>
                <a:gd name="connsiteY2" fmla="*/ 0 h 2387600"/>
                <a:gd name="connsiteX3" fmla="*/ 0 w 3291840"/>
                <a:gd name="connsiteY3" fmla="*/ 304800 h 2387600"/>
                <a:gd name="connsiteX4" fmla="*/ 162560 w 3291840"/>
                <a:gd name="connsiteY4" fmla="*/ 1838960 h 2387600"/>
                <a:gd name="connsiteX5" fmla="*/ 1158240 w 3291840"/>
                <a:gd name="connsiteY5" fmla="*/ 1574800 h 2387600"/>
                <a:gd name="connsiteX6" fmla="*/ 2763520 w 3291840"/>
                <a:gd name="connsiteY6" fmla="*/ 2387600 h 2387600"/>
                <a:gd name="connsiteX7" fmla="*/ 3291840 w 3291840"/>
                <a:gd name="connsiteY7" fmla="*/ 1767840 h 2387600"/>
                <a:gd name="connsiteX8" fmla="*/ 2550160 w 3291840"/>
                <a:gd name="connsiteY8" fmla="*/ 721360 h 2387600"/>
                <a:gd name="connsiteX0" fmla="*/ 2866879 w 3608559"/>
                <a:gd name="connsiteY0" fmla="*/ 721360 h 2387600"/>
                <a:gd name="connsiteX1" fmla="*/ 2866879 w 3608559"/>
                <a:gd name="connsiteY1" fmla="*/ 721360 h 2387600"/>
                <a:gd name="connsiteX2" fmla="*/ 1657839 w 3608559"/>
                <a:gd name="connsiteY2" fmla="*/ 0 h 2387600"/>
                <a:gd name="connsiteX3" fmla="*/ 316719 w 3608559"/>
                <a:gd name="connsiteY3" fmla="*/ 304800 h 2387600"/>
                <a:gd name="connsiteX4" fmla="*/ 1759 w 3608559"/>
                <a:gd name="connsiteY4" fmla="*/ 1117600 h 2387600"/>
                <a:gd name="connsiteX5" fmla="*/ 479279 w 3608559"/>
                <a:gd name="connsiteY5" fmla="*/ 1838960 h 2387600"/>
                <a:gd name="connsiteX6" fmla="*/ 1474959 w 3608559"/>
                <a:gd name="connsiteY6" fmla="*/ 1574800 h 2387600"/>
                <a:gd name="connsiteX7" fmla="*/ 3080239 w 3608559"/>
                <a:gd name="connsiteY7" fmla="*/ 2387600 h 2387600"/>
                <a:gd name="connsiteX8" fmla="*/ 3608559 w 3608559"/>
                <a:gd name="connsiteY8" fmla="*/ 1767840 h 2387600"/>
                <a:gd name="connsiteX9" fmla="*/ 2866879 w 3608559"/>
                <a:gd name="connsiteY9" fmla="*/ 721360 h 2387600"/>
                <a:gd name="connsiteX0" fmla="*/ 2866879 w 3608559"/>
                <a:gd name="connsiteY0" fmla="*/ 838931 h 2505171"/>
                <a:gd name="connsiteX1" fmla="*/ 2866879 w 3608559"/>
                <a:gd name="connsiteY1" fmla="*/ 838931 h 2505171"/>
                <a:gd name="connsiteX2" fmla="*/ 1657839 w 3608559"/>
                <a:gd name="connsiteY2" fmla="*/ 117571 h 2505171"/>
                <a:gd name="connsiteX3" fmla="*/ 859010 w 3608559"/>
                <a:gd name="connsiteY3" fmla="*/ 8351 h 2505171"/>
                <a:gd name="connsiteX4" fmla="*/ 316719 w 3608559"/>
                <a:gd name="connsiteY4" fmla="*/ 422371 h 2505171"/>
                <a:gd name="connsiteX5" fmla="*/ 1759 w 3608559"/>
                <a:gd name="connsiteY5" fmla="*/ 1235171 h 2505171"/>
                <a:gd name="connsiteX6" fmla="*/ 479279 w 3608559"/>
                <a:gd name="connsiteY6" fmla="*/ 1956531 h 2505171"/>
                <a:gd name="connsiteX7" fmla="*/ 1474959 w 3608559"/>
                <a:gd name="connsiteY7" fmla="*/ 1692371 h 2505171"/>
                <a:gd name="connsiteX8" fmla="*/ 3080239 w 3608559"/>
                <a:gd name="connsiteY8" fmla="*/ 2505171 h 2505171"/>
                <a:gd name="connsiteX9" fmla="*/ 3608559 w 3608559"/>
                <a:gd name="connsiteY9" fmla="*/ 1885411 h 2505171"/>
                <a:gd name="connsiteX10" fmla="*/ 2866879 w 3608559"/>
                <a:gd name="connsiteY10" fmla="*/ 838931 h 2505171"/>
                <a:gd name="connsiteX0" fmla="*/ 2866879 w 3608559"/>
                <a:gd name="connsiteY0" fmla="*/ 838931 h 2505171"/>
                <a:gd name="connsiteX1" fmla="*/ 2866879 w 3608559"/>
                <a:gd name="connsiteY1" fmla="*/ 838931 h 2505171"/>
                <a:gd name="connsiteX2" fmla="*/ 2465560 w 3608559"/>
                <a:gd name="connsiteY2" fmla="*/ 389352 h 2505171"/>
                <a:gd name="connsiteX3" fmla="*/ 1657839 w 3608559"/>
                <a:gd name="connsiteY3" fmla="*/ 117571 h 2505171"/>
                <a:gd name="connsiteX4" fmla="*/ 859010 w 3608559"/>
                <a:gd name="connsiteY4" fmla="*/ 8351 h 2505171"/>
                <a:gd name="connsiteX5" fmla="*/ 316719 w 3608559"/>
                <a:gd name="connsiteY5" fmla="*/ 422371 h 2505171"/>
                <a:gd name="connsiteX6" fmla="*/ 1759 w 3608559"/>
                <a:gd name="connsiteY6" fmla="*/ 1235171 h 2505171"/>
                <a:gd name="connsiteX7" fmla="*/ 479279 w 3608559"/>
                <a:gd name="connsiteY7" fmla="*/ 1956531 h 2505171"/>
                <a:gd name="connsiteX8" fmla="*/ 1474959 w 3608559"/>
                <a:gd name="connsiteY8" fmla="*/ 1692371 h 2505171"/>
                <a:gd name="connsiteX9" fmla="*/ 3080239 w 3608559"/>
                <a:gd name="connsiteY9" fmla="*/ 2505171 h 2505171"/>
                <a:gd name="connsiteX10" fmla="*/ 3608559 w 3608559"/>
                <a:gd name="connsiteY10" fmla="*/ 1885411 h 2505171"/>
                <a:gd name="connsiteX11" fmla="*/ 2866879 w 3608559"/>
                <a:gd name="connsiteY11" fmla="*/ 838931 h 2505171"/>
                <a:gd name="connsiteX0" fmla="*/ 2866879 w 3608559"/>
                <a:gd name="connsiteY0" fmla="*/ 838931 h 2505171"/>
                <a:gd name="connsiteX1" fmla="*/ 2866879 w 3608559"/>
                <a:gd name="connsiteY1" fmla="*/ 838931 h 2505171"/>
                <a:gd name="connsiteX2" fmla="*/ 2465560 w 3608559"/>
                <a:gd name="connsiteY2" fmla="*/ 389352 h 2505171"/>
                <a:gd name="connsiteX3" fmla="*/ 1657839 w 3608559"/>
                <a:gd name="connsiteY3" fmla="*/ 117571 h 2505171"/>
                <a:gd name="connsiteX4" fmla="*/ 859010 w 3608559"/>
                <a:gd name="connsiteY4" fmla="*/ 8351 h 2505171"/>
                <a:gd name="connsiteX5" fmla="*/ 316719 w 3608559"/>
                <a:gd name="connsiteY5" fmla="*/ 422371 h 2505171"/>
                <a:gd name="connsiteX6" fmla="*/ 1759 w 3608559"/>
                <a:gd name="connsiteY6" fmla="*/ 1235171 h 2505171"/>
                <a:gd name="connsiteX7" fmla="*/ 555479 w 3608559"/>
                <a:gd name="connsiteY7" fmla="*/ 1721581 h 2505171"/>
                <a:gd name="connsiteX8" fmla="*/ 1474959 w 3608559"/>
                <a:gd name="connsiteY8" fmla="*/ 1692371 h 2505171"/>
                <a:gd name="connsiteX9" fmla="*/ 3080239 w 3608559"/>
                <a:gd name="connsiteY9" fmla="*/ 2505171 h 2505171"/>
                <a:gd name="connsiteX10" fmla="*/ 3608559 w 3608559"/>
                <a:gd name="connsiteY10" fmla="*/ 1885411 h 2505171"/>
                <a:gd name="connsiteX11" fmla="*/ 2866879 w 3608559"/>
                <a:gd name="connsiteY11" fmla="*/ 838931 h 2505171"/>
                <a:gd name="connsiteX0" fmla="*/ 2753296 w 3494976"/>
                <a:gd name="connsiteY0" fmla="*/ 838931 h 2505171"/>
                <a:gd name="connsiteX1" fmla="*/ 2753296 w 3494976"/>
                <a:gd name="connsiteY1" fmla="*/ 838931 h 2505171"/>
                <a:gd name="connsiteX2" fmla="*/ 2351977 w 3494976"/>
                <a:gd name="connsiteY2" fmla="*/ 389352 h 2505171"/>
                <a:gd name="connsiteX3" fmla="*/ 1544256 w 3494976"/>
                <a:gd name="connsiteY3" fmla="*/ 117571 h 2505171"/>
                <a:gd name="connsiteX4" fmla="*/ 745427 w 3494976"/>
                <a:gd name="connsiteY4" fmla="*/ 8351 h 2505171"/>
                <a:gd name="connsiteX5" fmla="*/ 203136 w 3494976"/>
                <a:gd name="connsiteY5" fmla="*/ 422371 h 2505171"/>
                <a:gd name="connsiteX6" fmla="*/ 2476 w 3494976"/>
                <a:gd name="connsiteY6" fmla="*/ 1165321 h 2505171"/>
                <a:gd name="connsiteX7" fmla="*/ 441896 w 3494976"/>
                <a:gd name="connsiteY7" fmla="*/ 1721581 h 2505171"/>
                <a:gd name="connsiteX8" fmla="*/ 1361376 w 3494976"/>
                <a:gd name="connsiteY8" fmla="*/ 1692371 h 2505171"/>
                <a:gd name="connsiteX9" fmla="*/ 2966656 w 3494976"/>
                <a:gd name="connsiteY9" fmla="*/ 2505171 h 2505171"/>
                <a:gd name="connsiteX10" fmla="*/ 3494976 w 3494976"/>
                <a:gd name="connsiteY10" fmla="*/ 1885411 h 2505171"/>
                <a:gd name="connsiteX11" fmla="*/ 2753296 w 3494976"/>
                <a:gd name="connsiteY11" fmla="*/ 838931 h 2505171"/>
                <a:gd name="connsiteX0" fmla="*/ 2753296 w 3498903"/>
                <a:gd name="connsiteY0" fmla="*/ 838931 h 2507113"/>
                <a:gd name="connsiteX1" fmla="*/ 2753296 w 3498903"/>
                <a:gd name="connsiteY1" fmla="*/ 838931 h 2507113"/>
                <a:gd name="connsiteX2" fmla="*/ 2351977 w 3498903"/>
                <a:gd name="connsiteY2" fmla="*/ 389352 h 2507113"/>
                <a:gd name="connsiteX3" fmla="*/ 1544256 w 3498903"/>
                <a:gd name="connsiteY3" fmla="*/ 117571 h 2507113"/>
                <a:gd name="connsiteX4" fmla="*/ 745427 w 3498903"/>
                <a:gd name="connsiteY4" fmla="*/ 8351 h 2507113"/>
                <a:gd name="connsiteX5" fmla="*/ 203136 w 3498903"/>
                <a:gd name="connsiteY5" fmla="*/ 422371 h 2507113"/>
                <a:gd name="connsiteX6" fmla="*/ 2476 w 3498903"/>
                <a:gd name="connsiteY6" fmla="*/ 1165321 h 2507113"/>
                <a:gd name="connsiteX7" fmla="*/ 441896 w 3498903"/>
                <a:gd name="connsiteY7" fmla="*/ 1721581 h 2507113"/>
                <a:gd name="connsiteX8" fmla="*/ 1361376 w 3498903"/>
                <a:gd name="connsiteY8" fmla="*/ 1692371 h 2507113"/>
                <a:gd name="connsiteX9" fmla="*/ 2966656 w 3498903"/>
                <a:gd name="connsiteY9" fmla="*/ 2505171 h 2507113"/>
                <a:gd name="connsiteX10" fmla="*/ 3494976 w 3498903"/>
                <a:gd name="connsiteY10" fmla="*/ 1885411 h 2507113"/>
                <a:gd name="connsiteX11" fmla="*/ 2753296 w 3498903"/>
                <a:gd name="connsiteY11" fmla="*/ 838931 h 2507113"/>
                <a:gd name="connsiteX0" fmla="*/ 2753296 w 3498903"/>
                <a:gd name="connsiteY0" fmla="*/ 838931 h 2507113"/>
                <a:gd name="connsiteX1" fmla="*/ 2753296 w 3498903"/>
                <a:gd name="connsiteY1" fmla="*/ 838931 h 2507113"/>
                <a:gd name="connsiteX2" fmla="*/ 2351977 w 3498903"/>
                <a:gd name="connsiteY2" fmla="*/ 389352 h 2507113"/>
                <a:gd name="connsiteX3" fmla="*/ 1544256 w 3498903"/>
                <a:gd name="connsiteY3" fmla="*/ 117571 h 2507113"/>
                <a:gd name="connsiteX4" fmla="*/ 745427 w 3498903"/>
                <a:gd name="connsiteY4" fmla="*/ 8351 h 2507113"/>
                <a:gd name="connsiteX5" fmla="*/ 203136 w 3498903"/>
                <a:gd name="connsiteY5" fmla="*/ 422371 h 2507113"/>
                <a:gd name="connsiteX6" fmla="*/ 2476 w 3498903"/>
                <a:gd name="connsiteY6" fmla="*/ 1165321 h 2507113"/>
                <a:gd name="connsiteX7" fmla="*/ 441896 w 3498903"/>
                <a:gd name="connsiteY7" fmla="*/ 1721581 h 2507113"/>
                <a:gd name="connsiteX8" fmla="*/ 1361376 w 3498903"/>
                <a:gd name="connsiteY8" fmla="*/ 1692371 h 2507113"/>
                <a:gd name="connsiteX9" fmla="*/ 2966656 w 3498903"/>
                <a:gd name="connsiteY9" fmla="*/ 2505171 h 2507113"/>
                <a:gd name="connsiteX10" fmla="*/ 3494976 w 3498903"/>
                <a:gd name="connsiteY10" fmla="*/ 1885411 h 2507113"/>
                <a:gd name="connsiteX11" fmla="*/ 2753296 w 3498903"/>
                <a:gd name="connsiteY11" fmla="*/ 838931 h 2507113"/>
                <a:gd name="connsiteX0" fmla="*/ 2753296 w 3498903"/>
                <a:gd name="connsiteY0" fmla="*/ 838931 h 2507113"/>
                <a:gd name="connsiteX1" fmla="*/ 2753296 w 3498903"/>
                <a:gd name="connsiteY1" fmla="*/ 838931 h 2507113"/>
                <a:gd name="connsiteX2" fmla="*/ 2351977 w 3498903"/>
                <a:gd name="connsiteY2" fmla="*/ 389352 h 2507113"/>
                <a:gd name="connsiteX3" fmla="*/ 1544256 w 3498903"/>
                <a:gd name="connsiteY3" fmla="*/ 117571 h 2507113"/>
                <a:gd name="connsiteX4" fmla="*/ 745427 w 3498903"/>
                <a:gd name="connsiteY4" fmla="*/ 8351 h 2507113"/>
                <a:gd name="connsiteX5" fmla="*/ 203136 w 3498903"/>
                <a:gd name="connsiteY5" fmla="*/ 422371 h 2507113"/>
                <a:gd name="connsiteX6" fmla="*/ 2476 w 3498903"/>
                <a:gd name="connsiteY6" fmla="*/ 1165321 h 2507113"/>
                <a:gd name="connsiteX7" fmla="*/ 441896 w 3498903"/>
                <a:gd name="connsiteY7" fmla="*/ 1721581 h 2507113"/>
                <a:gd name="connsiteX8" fmla="*/ 1361376 w 3498903"/>
                <a:gd name="connsiteY8" fmla="*/ 1692371 h 2507113"/>
                <a:gd name="connsiteX9" fmla="*/ 2966656 w 3498903"/>
                <a:gd name="connsiteY9" fmla="*/ 2505171 h 2507113"/>
                <a:gd name="connsiteX10" fmla="*/ 3494976 w 3498903"/>
                <a:gd name="connsiteY10" fmla="*/ 1885411 h 2507113"/>
                <a:gd name="connsiteX11" fmla="*/ 2753296 w 3498903"/>
                <a:gd name="connsiteY11" fmla="*/ 838931 h 2507113"/>
                <a:gd name="connsiteX0" fmla="*/ 2798915 w 3544522"/>
                <a:gd name="connsiteY0" fmla="*/ 838931 h 2507113"/>
                <a:gd name="connsiteX1" fmla="*/ 2798915 w 3544522"/>
                <a:gd name="connsiteY1" fmla="*/ 838931 h 2507113"/>
                <a:gd name="connsiteX2" fmla="*/ 2397596 w 3544522"/>
                <a:gd name="connsiteY2" fmla="*/ 389352 h 2507113"/>
                <a:gd name="connsiteX3" fmla="*/ 1589875 w 3544522"/>
                <a:gd name="connsiteY3" fmla="*/ 117571 h 2507113"/>
                <a:gd name="connsiteX4" fmla="*/ 791046 w 3544522"/>
                <a:gd name="connsiteY4" fmla="*/ 8351 h 2507113"/>
                <a:gd name="connsiteX5" fmla="*/ 248755 w 3544522"/>
                <a:gd name="connsiteY5" fmla="*/ 422371 h 2507113"/>
                <a:gd name="connsiteX6" fmla="*/ 48095 w 3544522"/>
                <a:gd name="connsiteY6" fmla="*/ 1165321 h 2507113"/>
                <a:gd name="connsiteX7" fmla="*/ 487515 w 3544522"/>
                <a:gd name="connsiteY7" fmla="*/ 1721581 h 2507113"/>
                <a:gd name="connsiteX8" fmla="*/ 1406995 w 3544522"/>
                <a:gd name="connsiteY8" fmla="*/ 1692371 h 2507113"/>
                <a:gd name="connsiteX9" fmla="*/ 3012275 w 3544522"/>
                <a:gd name="connsiteY9" fmla="*/ 2505171 h 2507113"/>
                <a:gd name="connsiteX10" fmla="*/ 3540595 w 3544522"/>
                <a:gd name="connsiteY10" fmla="*/ 1885411 h 2507113"/>
                <a:gd name="connsiteX11" fmla="*/ 2798915 w 3544522"/>
                <a:gd name="connsiteY11" fmla="*/ 838931 h 2507113"/>
                <a:gd name="connsiteX0" fmla="*/ 2762591 w 3508198"/>
                <a:gd name="connsiteY0" fmla="*/ 838931 h 2507113"/>
                <a:gd name="connsiteX1" fmla="*/ 2762591 w 3508198"/>
                <a:gd name="connsiteY1" fmla="*/ 838931 h 2507113"/>
                <a:gd name="connsiteX2" fmla="*/ 2361272 w 3508198"/>
                <a:gd name="connsiteY2" fmla="*/ 389352 h 2507113"/>
                <a:gd name="connsiteX3" fmla="*/ 1553551 w 3508198"/>
                <a:gd name="connsiteY3" fmla="*/ 117571 h 2507113"/>
                <a:gd name="connsiteX4" fmla="*/ 754722 w 3508198"/>
                <a:gd name="connsiteY4" fmla="*/ 8351 h 2507113"/>
                <a:gd name="connsiteX5" fmla="*/ 212431 w 3508198"/>
                <a:gd name="connsiteY5" fmla="*/ 422371 h 2507113"/>
                <a:gd name="connsiteX6" fmla="*/ 11771 w 3508198"/>
                <a:gd name="connsiteY6" fmla="*/ 1165321 h 2507113"/>
                <a:gd name="connsiteX7" fmla="*/ 451191 w 3508198"/>
                <a:gd name="connsiteY7" fmla="*/ 1721581 h 2507113"/>
                <a:gd name="connsiteX8" fmla="*/ 1370671 w 3508198"/>
                <a:gd name="connsiteY8" fmla="*/ 1692371 h 2507113"/>
                <a:gd name="connsiteX9" fmla="*/ 2975951 w 3508198"/>
                <a:gd name="connsiteY9" fmla="*/ 2505171 h 2507113"/>
                <a:gd name="connsiteX10" fmla="*/ 3504271 w 3508198"/>
                <a:gd name="connsiteY10" fmla="*/ 1885411 h 2507113"/>
                <a:gd name="connsiteX11" fmla="*/ 2762591 w 3508198"/>
                <a:gd name="connsiteY11" fmla="*/ 838931 h 2507113"/>
                <a:gd name="connsiteX0" fmla="*/ 2762591 w 3508198"/>
                <a:gd name="connsiteY0" fmla="*/ 880746 h 2548928"/>
                <a:gd name="connsiteX1" fmla="*/ 2762591 w 3508198"/>
                <a:gd name="connsiteY1" fmla="*/ 880746 h 2548928"/>
                <a:gd name="connsiteX2" fmla="*/ 2361272 w 3508198"/>
                <a:gd name="connsiteY2" fmla="*/ 431167 h 2548928"/>
                <a:gd name="connsiteX3" fmla="*/ 1553551 w 3508198"/>
                <a:gd name="connsiteY3" fmla="*/ 159386 h 2548928"/>
                <a:gd name="connsiteX4" fmla="*/ 754722 w 3508198"/>
                <a:gd name="connsiteY4" fmla="*/ 50166 h 2548928"/>
                <a:gd name="connsiteX5" fmla="*/ 212431 w 3508198"/>
                <a:gd name="connsiteY5" fmla="*/ 464186 h 2548928"/>
                <a:gd name="connsiteX6" fmla="*/ 11771 w 3508198"/>
                <a:gd name="connsiteY6" fmla="*/ 1207136 h 2548928"/>
                <a:gd name="connsiteX7" fmla="*/ 451191 w 3508198"/>
                <a:gd name="connsiteY7" fmla="*/ 1763396 h 2548928"/>
                <a:gd name="connsiteX8" fmla="*/ 1370671 w 3508198"/>
                <a:gd name="connsiteY8" fmla="*/ 1734186 h 2548928"/>
                <a:gd name="connsiteX9" fmla="*/ 2975951 w 3508198"/>
                <a:gd name="connsiteY9" fmla="*/ 2546986 h 2548928"/>
                <a:gd name="connsiteX10" fmla="*/ 3504271 w 3508198"/>
                <a:gd name="connsiteY10" fmla="*/ 1927226 h 2548928"/>
                <a:gd name="connsiteX11" fmla="*/ 2762591 w 3508198"/>
                <a:gd name="connsiteY11" fmla="*/ 880746 h 2548928"/>
                <a:gd name="connsiteX0" fmla="*/ 2762591 w 3508198"/>
                <a:gd name="connsiteY0" fmla="*/ 847762 h 2515944"/>
                <a:gd name="connsiteX1" fmla="*/ 2762591 w 3508198"/>
                <a:gd name="connsiteY1" fmla="*/ 847762 h 2515944"/>
                <a:gd name="connsiteX2" fmla="*/ 2361272 w 3508198"/>
                <a:gd name="connsiteY2" fmla="*/ 398183 h 2515944"/>
                <a:gd name="connsiteX3" fmla="*/ 1553551 w 3508198"/>
                <a:gd name="connsiteY3" fmla="*/ 126402 h 2515944"/>
                <a:gd name="connsiteX4" fmla="*/ 754722 w 3508198"/>
                <a:gd name="connsiteY4" fmla="*/ 17182 h 2515944"/>
                <a:gd name="connsiteX5" fmla="*/ 212431 w 3508198"/>
                <a:gd name="connsiteY5" fmla="*/ 431202 h 2515944"/>
                <a:gd name="connsiteX6" fmla="*/ 11771 w 3508198"/>
                <a:gd name="connsiteY6" fmla="*/ 1174152 h 2515944"/>
                <a:gd name="connsiteX7" fmla="*/ 451191 w 3508198"/>
                <a:gd name="connsiteY7" fmla="*/ 1730412 h 2515944"/>
                <a:gd name="connsiteX8" fmla="*/ 1370671 w 3508198"/>
                <a:gd name="connsiteY8" fmla="*/ 1701202 h 2515944"/>
                <a:gd name="connsiteX9" fmla="*/ 2975951 w 3508198"/>
                <a:gd name="connsiteY9" fmla="*/ 2514002 h 2515944"/>
                <a:gd name="connsiteX10" fmla="*/ 3504271 w 3508198"/>
                <a:gd name="connsiteY10" fmla="*/ 1894242 h 2515944"/>
                <a:gd name="connsiteX11" fmla="*/ 2762591 w 3508198"/>
                <a:gd name="connsiteY11" fmla="*/ 847762 h 2515944"/>
                <a:gd name="connsiteX0" fmla="*/ 2762591 w 3508198"/>
                <a:gd name="connsiteY0" fmla="*/ 847762 h 2515944"/>
                <a:gd name="connsiteX1" fmla="*/ 2762591 w 3508198"/>
                <a:gd name="connsiteY1" fmla="*/ 847762 h 2515944"/>
                <a:gd name="connsiteX2" fmla="*/ 2361272 w 3508198"/>
                <a:gd name="connsiteY2" fmla="*/ 398183 h 2515944"/>
                <a:gd name="connsiteX3" fmla="*/ 1553551 w 3508198"/>
                <a:gd name="connsiteY3" fmla="*/ 126402 h 2515944"/>
                <a:gd name="connsiteX4" fmla="*/ 754722 w 3508198"/>
                <a:gd name="connsiteY4" fmla="*/ 17182 h 2515944"/>
                <a:gd name="connsiteX5" fmla="*/ 212431 w 3508198"/>
                <a:gd name="connsiteY5" fmla="*/ 431202 h 2515944"/>
                <a:gd name="connsiteX6" fmla="*/ 11771 w 3508198"/>
                <a:gd name="connsiteY6" fmla="*/ 1174152 h 2515944"/>
                <a:gd name="connsiteX7" fmla="*/ 451191 w 3508198"/>
                <a:gd name="connsiteY7" fmla="*/ 1730412 h 2515944"/>
                <a:gd name="connsiteX8" fmla="*/ 1370671 w 3508198"/>
                <a:gd name="connsiteY8" fmla="*/ 1701202 h 2515944"/>
                <a:gd name="connsiteX9" fmla="*/ 2975951 w 3508198"/>
                <a:gd name="connsiteY9" fmla="*/ 2514002 h 2515944"/>
                <a:gd name="connsiteX10" fmla="*/ 3504271 w 3508198"/>
                <a:gd name="connsiteY10" fmla="*/ 1894242 h 2515944"/>
                <a:gd name="connsiteX11" fmla="*/ 2762591 w 3508198"/>
                <a:gd name="connsiteY11" fmla="*/ 847762 h 2515944"/>
                <a:gd name="connsiteX0" fmla="*/ 2762591 w 3508198"/>
                <a:gd name="connsiteY0" fmla="*/ 847762 h 2515944"/>
                <a:gd name="connsiteX1" fmla="*/ 2762591 w 3508198"/>
                <a:gd name="connsiteY1" fmla="*/ 847762 h 2515944"/>
                <a:gd name="connsiteX2" fmla="*/ 2361272 w 3508198"/>
                <a:gd name="connsiteY2" fmla="*/ 398183 h 2515944"/>
                <a:gd name="connsiteX3" fmla="*/ 1553551 w 3508198"/>
                <a:gd name="connsiteY3" fmla="*/ 126402 h 2515944"/>
                <a:gd name="connsiteX4" fmla="*/ 754722 w 3508198"/>
                <a:gd name="connsiteY4" fmla="*/ 17182 h 2515944"/>
                <a:gd name="connsiteX5" fmla="*/ 212431 w 3508198"/>
                <a:gd name="connsiteY5" fmla="*/ 431202 h 2515944"/>
                <a:gd name="connsiteX6" fmla="*/ 11771 w 3508198"/>
                <a:gd name="connsiteY6" fmla="*/ 1174152 h 2515944"/>
                <a:gd name="connsiteX7" fmla="*/ 451191 w 3508198"/>
                <a:gd name="connsiteY7" fmla="*/ 1730412 h 2515944"/>
                <a:gd name="connsiteX8" fmla="*/ 1370671 w 3508198"/>
                <a:gd name="connsiteY8" fmla="*/ 1701202 h 2515944"/>
                <a:gd name="connsiteX9" fmla="*/ 2975951 w 3508198"/>
                <a:gd name="connsiteY9" fmla="*/ 2514002 h 2515944"/>
                <a:gd name="connsiteX10" fmla="*/ 3504271 w 3508198"/>
                <a:gd name="connsiteY10" fmla="*/ 1894242 h 2515944"/>
                <a:gd name="connsiteX11" fmla="*/ 2762591 w 3508198"/>
                <a:gd name="connsiteY11" fmla="*/ 847762 h 2515944"/>
                <a:gd name="connsiteX0" fmla="*/ 2762591 w 3578532"/>
                <a:gd name="connsiteY0" fmla="*/ 847762 h 2516350"/>
                <a:gd name="connsiteX1" fmla="*/ 2762591 w 3578532"/>
                <a:gd name="connsiteY1" fmla="*/ 847762 h 2516350"/>
                <a:gd name="connsiteX2" fmla="*/ 2361272 w 3578532"/>
                <a:gd name="connsiteY2" fmla="*/ 398183 h 2516350"/>
                <a:gd name="connsiteX3" fmla="*/ 1553551 w 3578532"/>
                <a:gd name="connsiteY3" fmla="*/ 126402 h 2516350"/>
                <a:gd name="connsiteX4" fmla="*/ 754722 w 3578532"/>
                <a:gd name="connsiteY4" fmla="*/ 17182 h 2516350"/>
                <a:gd name="connsiteX5" fmla="*/ 212431 w 3578532"/>
                <a:gd name="connsiteY5" fmla="*/ 431202 h 2516350"/>
                <a:gd name="connsiteX6" fmla="*/ 11771 w 3578532"/>
                <a:gd name="connsiteY6" fmla="*/ 1174152 h 2516350"/>
                <a:gd name="connsiteX7" fmla="*/ 451191 w 3578532"/>
                <a:gd name="connsiteY7" fmla="*/ 1730412 h 2516350"/>
                <a:gd name="connsiteX8" fmla="*/ 1370671 w 3578532"/>
                <a:gd name="connsiteY8" fmla="*/ 1701202 h 2516350"/>
                <a:gd name="connsiteX9" fmla="*/ 2975951 w 3578532"/>
                <a:gd name="connsiteY9" fmla="*/ 2514002 h 2516350"/>
                <a:gd name="connsiteX10" fmla="*/ 3504271 w 3578532"/>
                <a:gd name="connsiteY10" fmla="*/ 1894242 h 2516350"/>
                <a:gd name="connsiteX11" fmla="*/ 2762591 w 3578532"/>
                <a:gd name="connsiteY11" fmla="*/ 847762 h 2516350"/>
                <a:gd name="connsiteX0" fmla="*/ 2776958 w 3592899"/>
                <a:gd name="connsiteY0" fmla="*/ 847762 h 2516350"/>
                <a:gd name="connsiteX1" fmla="*/ 2776958 w 3592899"/>
                <a:gd name="connsiteY1" fmla="*/ 847762 h 2516350"/>
                <a:gd name="connsiteX2" fmla="*/ 2375639 w 3592899"/>
                <a:gd name="connsiteY2" fmla="*/ 398183 h 2516350"/>
                <a:gd name="connsiteX3" fmla="*/ 1567918 w 3592899"/>
                <a:gd name="connsiteY3" fmla="*/ 126402 h 2516350"/>
                <a:gd name="connsiteX4" fmla="*/ 769089 w 3592899"/>
                <a:gd name="connsiteY4" fmla="*/ 17182 h 2516350"/>
                <a:gd name="connsiteX5" fmla="*/ 226798 w 3592899"/>
                <a:gd name="connsiteY5" fmla="*/ 431202 h 2516350"/>
                <a:gd name="connsiteX6" fmla="*/ 26138 w 3592899"/>
                <a:gd name="connsiteY6" fmla="*/ 1174152 h 2516350"/>
                <a:gd name="connsiteX7" fmla="*/ 681458 w 3592899"/>
                <a:gd name="connsiteY7" fmla="*/ 1730412 h 2516350"/>
                <a:gd name="connsiteX8" fmla="*/ 1385038 w 3592899"/>
                <a:gd name="connsiteY8" fmla="*/ 1701202 h 2516350"/>
                <a:gd name="connsiteX9" fmla="*/ 2990318 w 3592899"/>
                <a:gd name="connsiteY9" fmla="*/ 2514002 h 2516350"/>
                <a:gd name="connsiteX10" fmla="*/ 3518638 w 3592899"/>
                <a:gd name="connsiteY10" fmla="*/ 1894242 h 2516350"/>
                <a:gd name="connsiteX11" fmla="*/ 2776958 w 3592899"/>
                <a:gd name="connsiteY11" fmla="*/ 847762 h 2516350"/>
                <a:gd name="connsiteX0" fmla="*/ 2772868 w 3588809"/>
                <a:gd name="connsiteY0" fmla="*/ 775032 h 2443620"/>
                <a:gd name="connsiteX1" fmla="*/ 2772868 w 3588809"/>
                <a:gd name="connsiteY1" fmla="*/ 775032 h 2443620"/>
                <a:gd name="connsiteX2" fmla="*/ 2371549 w 3588809"/>
                <a:gd name="connsiteY2" fmla="*/ 325453 h 2443620"/>
                <a:gd name="connsiteX3" fmla="*/ 1563828 w 3588809"/>
                <a:gd name="connsiteY3" fmla="*/ 53672 h 2443620"/>
                <a:gd name="connsiteX4" fmla="*/ 885649 w 3588809"/>
                <a:gd name="connsiteY4" fmla="*/ 27002 h 2443620"/>
                <a:gd name="connsiteX5" fmla="*/ 222708 w 3588809"/>
                <a:gd name="connsiteY5" fmla="*/ 358472 h 2443620"/>
                <a:gd name="connsiteX6" fmla="*/ 22048 w 3588809"/>
                <a:gd name="connsiteY6" fmla="*/ 1101422 h 2443620"/>
                <a:gd name="connsiteX7" fmla="*/ 677368 w 3588809"/>
                <a:gd name="connsiteY7" fmla="*/ 1657682 h 2443620"/>
                <a:gd name="connsiteX8" fmla="*/ 1380948 w 3588809"/>
                <a:gd name="connsiteY8" fmla="*/ 1628472 h 2443620"/>
                <a:gd name="connsiteX9" fmla="*/ 2986228 w 3588809"/>
                <a:gd name="connsiteY9" fmla="*/ 2441272 h 2443620"/>
                <a:gd name="connsiteX10" fmla="*/ 3514548 w 3588809"/>
                <a:gd name="connsiteY10" fmla="*/ 1821512 h 2443620"/>
                <a:gd name="connsiteX11" fmla="*/ 2772868 w 3588809"/>
                <a:gd name="connsiteY11" fmla="*/ 775032 h 2443620"/>
                <a:gd name="connsiteX0" fmla="*/ 2789644 w 3605585"/>
                <a:gd name="connsiteY0" fmla="*/ 721480 h 2390068"/>
                <a:gd name="connsiteX1" fmla="*/ 2789644 w 3605585"/>
                <a:gd name="connsiteY1" fmla="*/ 721480 h 2390068"/>
                <a:gd name="connsiteX2" fmla="*/ 2388325 w 3605585"/>
                <a:gd name="connsiteY2" fmla="*/ 271901 h 2390068"/>
                <a:gd name="connsiteX3" fmla="*/ 1580604 w 3605585"/>
                <a:gd name="connsiteY3" fmla="*/ 120 h 2390068"/>
                <a:gd name="connsiteX4" fmla="*/ 239484 w 3605585"/>
                <a:gd name="connsiteY4" fmla="*/ 304920 h 2390068"/>
                <a:gd name="connsiteX5" fmla="*/ 38824 w 3605585"/>
                <a:gd name="connsiteY5" fmla="*/ 1047870 h 2390068"/>
                <a:gd name="connsiteX6" fmla="*/ 694144 w 3605585"/>
                <a:gd name="connsiteY6" fmla="*/ 1604130 h 2390068"/>
                <a:gd name="connsiteX7" fmla="*/ 1397724 w 3605585"/>
                <a:gd name="connsiteY7" fmla="*/ 1574920 h 2390068"/>
                <a:gd name="connsiteX8" fmla="*/ 3003004 w 3605585"/>
                <a:gd name="connsiteY8" fmla="*/ 2387720 h 2390068"/>
                <a:gd name="connsiteX9" fmla="*/ 3531324 w 3605585"/>
                <a:gd name="connsiteY9" fmla="*/ 1767960 h 2390068"/>
                <a:gd name="connsiteX10" fmla="*/ 2789644 w 3605585"/>
                <a:gd name="connsiteY10" fmla="*/ 721480 h 2390068"/>
                <a:gd name="connsiteX0" fmla="*/ 2751857 w 3567798"/>
                <a:gd name="connsiteY0" fmla="*/ 722417 h 2391005"/>
                <a:gd name="connsiteX1" fmla="*/ 2751857 w 3567798"/>
                <a:gd name="connsiteY1" fmla="*/ 722417 h 2391005"/>
                <a:gd name="connsiteX2" fmla="*/ 2350538 w 3567798"/>
                <a:gd name="connsiteY2" fmla="*/ 272838 h 2391005"/>
                <a:gd name="connsiteX3" fmla="*/ 1542817 w 3567798"/>
                <a:gd name="connsiteY3" fmla="*/ 1057 h 2391005"/>
                <a:gd name="connsiteX4" fmla="*/ 531897 w 3567798"/>
                <a:gd name="connsiteY4" fmla="*/ 216957 h 2391005"/>
                <a:gd name="connsiteX5" fmla="*/ 1037 w 3567798"/>
                <a:gd name="connsiteY5" fmla="*/ 1048807 h 2391005"/>
                <a:gd name="connsiteX6" fmla="*/ 656357 w 3567798"/>
                <a:gd name="connsiteY6" fmla="*/ 1605067 h 2391005"/>
                <a:gd name="connsiteX7" fmla="*/ 1359937 w 3567798"/>
                <a:gd name="connsiteY7" fmla="*/ 1575857 h 2391005"/>
                <a:gd name="connsiteX8" fmla="*/ 2965217 w 3567798"/>
                <a:gd name="connsiteY8" fmla="*/ 2388657 h 2391005"/>
                <a:gd name="connsiteX9" fmla="*/ 3493537 w 3567798"/>
                <a:gd name="connsiteY9" fmla="*/ 1768897 h 2391005"/>
                <a:gd name="connsiteX10" fmla="*/ 2751857 w 3567798"/>
                <a:gd name="connsiteY10" fmla="*/ 722417 h 2391005"/>
                <a:gd name="connsiteX0" fmla="*/ 2543579 w 3359520"/>
                <a:gd name="connsiteY0" fmla="*/ 722300 h 2390888"/>
                <a:gd name="connsiteX1" fmla="*/ 2543579 w 3359520"/>
                <a:gd name="connsiteY1" fmla="*/ 722300 h 2390888"/>
                <a:gd name="connsiteX2" fmla="*/ 2142260 w 3359520"/>
                <a:gd name="connsiteY2" fmla="*/ 272721 h 2390888"/>
                <a:gd name="connsiteX3" fmla="*/ 1334539 w 3359520"/>
                <a:gd name="connsiteY3" fmla="*/ 940 h 2390888"/>
                <a:gd name="connsiteX4" fmla="*/ 323619 w 3359520"/>
                <a:gd name="connsiteY4" fmla="*/ 216840 h 2390888"/>
                <a:gd name="connsiteX5" fmla="*/ 2309 w 3359520"/>
                <a:gd name="connsiteY5" fmla="*/ 997890 h 2390888"/>
                <a:gd name="connsiteX6" fmla="*/ 448079 w 3359520"/>
                <a:gd name="connsiteY6" fmla="*/ 1604950 h 2390888"/>
                <a:gd name="connsiteX7" fmla="*/ 1151659 w 3359520"/>
                <a:gd name="connsiteY7" fmla="*/ 1575740 h 2390888"/>
                <a:gd name="connsiteX8" fmla="*/ 2756939 w 3359520"/>
                <a:gd name="connsiteY8" fmla="*/ 2388540 h 2390888"/>
                <a:gd name="connsiteX9" fmla="*/ 3285259 w 3359520"/>
                <a:gd name="connsiteY9" fmla="*/ 1768780 h 2390888"/>
                <a:gd name="connsiteX10" fmla="*/ 2543579 w 3359520"/>
                <a:gd name="connsiteY10" fmla="*/ 722300 h 2390888"/>
                <a:gd name="connsiteX0" fmla="*/ 2543579 w 3355629"/>
                <a:gd name="connsiteY0" fmla="*/ 722300 h 2388796"/>
                <a:gd name="connsiteX1" fmla="*/ 2543579 w 3355629"/>
                <a:gd name="connsiteY1" fmla="*/ 722300 h 2388796"/>
                <a:gd name="connsiteX2" fmla="*/ 2142260 w 3355629"/>
                <a:gd name="connsiteY2" fmla="*/ 272721 h 2388796"/>
                <a:gd name="connsiteX3" fmla="*/ 1334539 w 3355629"/>
                <a:gd name="connsiteY3" fmla="*/ 940 h 2388796"/>
                <a:gd name="connsiteX4" fmla="*/ 323619 w 3355629"/>
                <a:gd name="connsiteY4" fmla="*/ 216840 h 2388796"/>
                <a:gd name="connsiteX5" fmla="*/ 2309 w 3355629"/>
                <a:gd name="connsiteY5" fmla="*/ 997890 h 2388796"/>
                <a:gd name="connsiteX6" fmla="*/ 448079 w 3355629"/>
                <a:gd name="connsiteY6" fmla="*/ 1604950 h 2388796"/>
                <a:gd name="connsiteX7" fmla="*/ 1386609 w 3355629"/>
                <a:gd name="connsiteY7" fmla="*/ 1709090 h 2388796"/>
                <a:gd name="connsiteX8" fmla="*/ 2756939 w 3355629"/>
                <a:gd name="connsiteY8" fmla="*/ 2388540 h 2388796"/>
                <a:gd name="connsiteX9" fmla="*/ 3285259 w 3355629"/>
                <a:gd name="connsiteY9" fmla="*/ 1768780 h 2388796"/>
                <a:gd name="connsiteX10" fmla="*/ 2543579 w 3355629"/>
                <a:gd name="connsiteY10" fmla="*/ 722300 h 2388796"/>
                <a:gd name="connsiteX0" fmla="*/ 2543579 w 3291587"/>
                <a:gd name="connsiteY0" fmla="*/ 722300 h 2337973"/>
                <a:gd name="connsiteX1" fmla="*/ 2543579 w 3291587"/>
                <a:gd name="connsiteY1" fmla="*/ 722300 h 2337973"/>
                <a:gd name="connsiteX2" fmla="*/ 2142260 w 3291587"/>
                <a:gd name="connsiteY2" fmla="*/ 272721 h 2337973"/>
                <a:gd name="connsiteX3" fmla="*/ 1334539 w 3291587"/>
                <a:gd name="connsiteY3" fmla="*/ 940 h 2337973"/>
                <a:gd name="connsiteX4" fmla="*/ 323619 w 3291587"/>
                <a:gd name="connsiteY4" fmla="*/ 216840 h 2337973"/>
                <a:gd name="connsiteX5" fmla="*/ 2309 w 3291587"/>
                <a:gd name="connsiteY5" fmla="*/ 997890 h 2337973"/>
                <a:gd name="connsiteX6" fmla="*/ 448079 w 3291587"/>
                <a:gd name="connsiteY6" fmla="*/ 1604950 h 2337973"/>
                <a:gd name="connsiteX7" fmla="*/ 1386609 w 3291587"/>
                <a:gd name="connsiteY7" fmla="*/ 1709090 h 2337973"/>
                <a:gd name="connsiteX8" fmla="*/ 2814089 w 3291587"/>
                <a:gd name="connsiteY8" fmla="*/ 2337740 h 2337973"/>
                <a:gd name="connsiteX9" fmla="*/ 3285259 w 3291587"/>
                <a:gd name="connsiteY9" fmla="*/ 1768780 h 2337973"/>
                <a:gd name="connsiteX10" fmla="*/ 2543579 w 3291587"/>
                <a:gd name="connsiteY10" fmla="*/ 722300 h 2337973"/>
                <a:gd name="connsiteX0" fmla="*/ 2543579 w 3291587"/>
                <a:gd name="connsiteY0" fmla="*/ 747287 h 2362960"/>
                <a:gd name="connsiteX1" fmla="*/ 2543579 w 3291587"/>
                <a:gd name="connsiteY1" fmla="*/ 747287 h 2362960"/>
                <a:gd name="connsiteX2" fmla="*/ 1334539 w 3291587"/>
                <a:gd name="connsiteY2" fmla="*/ 25927 h 2362960"/>
                <a:gd name="connsiteX3" fmla="*/ 323619 w 3291587"/>
                <a:gd name="connsiteY3" fmla="*/ 241827 h 2362960"/>
                <a:gd name="connsiteX4" fmla="*/ 2309 w 3291587"/>
                <a:gd name="connsiteY4" fmla="*/ 1022877 h 2362960"/>
                <a:gd name="connsiteX5" fmla="*/ 448079 w 3291587"/>
                <a:gd name="connsiteY5" fmla="*/ 1629937 h 2362960"/>
                <a:gd name="connsiteX6" fmla="*/ 1386609 w 3291587"/>
                <a:gd name="connsiteY6" fmla="*/ 1734077 h 2362960"/>
                <a:gd name="connsiteX7" fmla="*/ 2814089 w 3291587"/>
                <a:gd name="connsiteY7" fmla="*/ 2362727 h 2362960"/>
                <a:gd name="connsiteX8" fmla="*/ 3285259 w 3291587"/>
                <a:gd name="connsiteY8" fmla="*/ 1793767 h 2362960"/>
                <a:gd name="connsiteX9" fmla="*/ 2543579 w 3291587"/>
                <a:gd name="connsiteY9" fmla="*/ 747287 h 2362960"/>
                <a:gd name="connsiteX0" fmla="*/ 2543579 w 3291587"/>
                <a:gd name="connsiteY0" fmla="*/ 747287 h 2362960"/>
                <a:gd name="connsiteX1" fmla="*/ 2543579 w 3291587"/>
                <a:gd name="connsiteY1" fmla="*/ 747287 h 2362960"/>
                <a:gd name="connsiteX2" fmla="*/ 1334539 w 3291587"/>
                <a:gd name="connsiteY2" fmla="*/ 25927 h 2362960"/>
                <a:gd name="connsiteX3" fmla="*/ 323619 w 3291587"/>
                <a:gd name="connsiteY3" fmla="*/ 241827 h 2362960"/>
                <a:gd name="connsiteX4" fmla="*/ 2309 w 3291587"/>
                <a:gd name="connsiteY4" fmla="*/ 1022877 h 2362960"/>
                <a:gd name="connsiteX5" fmla="*/ 448079 w 3291587"/>
                <a:gd name="connsiteY5" fmla="*/ 1629937 h 2362960"/>
                <a:gd name="connsiteX6" fmla="*/ 1386609 w 3291587"/>
                <a:gd name="connsiteY6" fmla="*/ 1734077 h 2362960"/>
                <a:gd name="connsiteX7" fmla="*/ 2814089 w 3291587"/>
                <a:gd name="connsiteY7" fmla="*/ 2362727 h 2362960"/>
                <a:gd name="connsiteX8" fmla="*/ 3285259 w 3291587"/>
                <a:gd name="connsiteY8" fmla="*/ 1793767 h 2362960"/>
                <a:gd name="connsiteX9" fmla="*/ 2543579 w 3291587"/>
                <a:gd name="connsiteY9" fmla="*/ 747287 h 2362960"/>
                <a:gd name="connsiteX0" fmla="*/ 2975379 w 3289852"/>
                <a:gd name="connsiteY0" fmla="*/ 982237 h 2362935"/>
                <a:gd name="connsiteX1" fmla="*/ 2543579 w 3289852"/>
                <a:gd name="connsiteY1" fmla="*/ 747287 h 2362935"/>
                <a:gd name="connsiteX2" fmla="*/ 1334539 w 3289852"/>
                <a:gd name="connsiteY2" fmla="*/ 25927 h 2362935"/>
                <a:gd name="connsiteX3" fmla="*/ 323619 w 3289852"/>
                <a:gd name="connsiteY3" fmla="*/ 241827 h 2362935"/>
                <a:gd name="connsiteX4" fmla="*/ 2309 w 3289852"/>
                <a:gd name="connsiteY4" fmla="*/ 1022877 h 2362935"/>
                <a:gd name="connsiteX5" fmla="*/ 448079 w 3289852"/>
                <a:gd name="connsiteY5" fmla="*/ 1629937 h 2362935"/>
                <a:gd name="connsiteX6" fmla="*/ 1386609 w 3289852"/>
                <a:gd name="connsiteY6" fmla="*/ 1734077 h 2362935"/>
                <a:gd name="connsiteX7" fmla="*/ 2814089 w 3289852"/>
                <a:gd name="connsiteY7" fmla="*/ 2362727 h 2362935"/>
                <a:gd name="connsiteX8" fmla="*/ 3285259 w 3289852"/>
                <a:gd name="connsiteY8" fmla="*/ 1793767 h 2362935"/>
                <a:gd name="connsiteX9" fmla="*/ 2975379 w 3289852"/>
                <a:gd name="connsiteY9" fmla="*/ 982237 h 2362935"/>
                <a:gd name="connsiteX0" fmla="*/ 3285259 w 3291587"/>
                <a:gd name="connsiteY0" fmla="*/ 1793767 h 2362960"/>
                <a:gd name="connsiteX1" fmla="*/ 2543579 w 3291587"/>
                <a:gd name="connsiteY1" fmla="*/ 747287 h 2362960"/>
                <a:gd name="connsiteX2" fmla="*/ 1334539 w 3291587"/>
                <a:gd name="connsiteY2" fmla="*/ 25927 h 2362960"/>
                <a:gd name="connsiteX3" fmla="*/ 323619 w 3291587"/>
                <a:gd name="connsiteY3" fmla="*/ 241827 h 2362960"/>
                <a:gd name="connsiteX4" fmla="*/ 2309 w 3291587"/>
                <a:gd name="connsiteY4" fmla="*/ 1022877 h 2362960"/>
                <a:gd name="connsiteX5" fmla="*/ 448079 w 3291587"/>
                <a:gd name="connsiteY5" fmla="*/ 1629937 h 2362960"/>
                <a:gd name="connsiteX6" fmla="*/ 1386609 w 3291587"/>
                <a:gd name="connsiteY6" fmla="*/ 1734077 h 2362960"/>
                <a:gd name="connsiteX7" fmla="*/ 2814089 w 3291587"/>
                <a:gd name="connsiteY7" fmla="*/ 2362727 h 2362960"/>
                <a:gd name="connsiteX8" fmla="*/ 3285259 w 3291587"/>
                <a:gd name="connsiteY8" fmla="*/ 1793767 h 2362960"/>
                <a:gd name="connsiteX0" fmla="*/ 3285259 w 3289385"/>
                <a:gd name="connsiteY0" fmla="*/ 1793767 h 2422841"/>
                <a:gd name="connsiteX1" fmla="*/ 2543579 w 3289385"/>
                <a:gd name="connsiteY1" fmla="*/ 747287 h 2422841"/>
                <a:gd name="connsiteX2" fmla="*/ 1334539 w 3289385"/>
                <a:gd name="connsiteY2" fmla="*/ 25927 h 2422841"/>
                <a:gd name="connsiteX3" fmla="*/ 323619 w 3289385"/>
                <a:gd name="connsiteY3" fmla="*/ 241827 h 2422841"/>
                <a:gd name="connsiteX4" fmla="*/ 2309 w 3289385"/>
                <a:gd name="connsiteY4" fmla="*/ 1022877 h 2422841"/>
                <a:gd name="connsiteX5" fmla="*/ 448079 w 3289385"/>
                <a:gd name="connsiteY5" fmla="*/ 1629937 h 2422841"/>
                <a:gd name="connsiteX6" fmla="*/ 2199409 w 3289385"/>
                <a:gd name="connsiteY6" fmla="*/ 2323357 h 2422841"/>
                <a:gd name="connsiteX7" fmla="*/ 2814089 w 3289385"/>
                <a:gd name="connsiteY7" fmla="*/ 2362727 h 2422841"/>
                <a:gd name="connsiteX8" fmla="*/ 3285259 w 3289385"/>
                <a:gd name="connsiteY8" fmla="*/ 1793767 h 2422841"/>
                <a:gd name="connsiteX0" fmla="*/ 3285259 w 4014352"/>
                <a:gd name="connsiteY0" fmla="*/ 1793767 h 2326269"/>
                <a:gd name="connsiteX1" fmla="*/ 2543579 w 4014352"/>
                <a:gd name="connsiteY1" fmla="*/ 747287 h 2326269"/>
                <a:gd name="connsiteX2" fmla="*/ 1334539 w 4014352"/>
                <a:gd name="connsiteY2" fmla="*/ 25927 h 2326269"/>
                <a:gd name="connsiteX3" fmla="*/ 323619 w 4014352"/>
                <a:gd name="connsiteY3" fmla="*/ 241827 h 2326269"/>
                <a:gd name="connsiteX4" fmla="*/ 2309 w 4014352"/>
                <a:gd name="connsiteY4" fmla="*/ 1022877 h 2326269"/>
                <a:gd name="connsiteX5" fmla="*/ 448079 w 4014352"/>
                <a:gd name="connsiteY5" fmla="*/ 1629937 h 2326269"/>
                <a:gd name="connsiteX6" fmla="*/ 2199409 w 4014352"/>
                <a:gd name="connsiteY6" fmla="*/ 2323357 h 2326269"/>
                <a:gd name="connsiteX7" fmla="*/ 3982489 w 4014352"/>
                <a:gd name="connsiteY7" fmla="*/ 1875047 h 2326269"/>
                <a:gd name="connsiteX8" fmla="*/ 3285259 w 4014352"/>
                <a:gd name="connsiteY8" fmla="*/ 1793767 h 2326269"/>
                <a:gd name="connsiteX0" fmla="*/ 4169179 w 4302065"/>
                <a:gd name="connsiteY0" fmla="*/ 889527 h 2327768"/>
                <a:gd name="connsiteX1" fmla="*/ 2543579 w 4302065"/>
                <a:gd name="connsiteY1" fmla="*/ 747287 h 2327768"/>
                <a:gd name="connsiteX2" fmla="*/ 1334539 w 4302065"/>
                <a:gd name="connsiteY2" fmla="*/ 25927 h 2327768"/>
                <a:gd name="connsiteX3" fmla="*/ 323619 w 4302065"/>
                <a:gd name="connsiteY3" fmla="*/ 241827 h 2327768"/>
                <a:gd name="connsiteX4" fmla="*/ 2309 w 4302065"/>
                <a:gd name="connsiteY4" fmla="*/ 1022877 h 2327768"/>
                <a:gd name="connsiteX5" fmla="*/ 448079 w 4302065"/>
                <a:gd name="connsiteY5" fmla="*/ 1629937 h 2327768"/>
                <a:gd name="connsiteX6" fmla="*/ 2199409 w 4302065"/>
                <a:gd name="connsiteY6" fmla="*/ 2323357 h 2327768"/>
                <a:gd name="connsiteX7" fmla="*/ 3982489 w 4302065"/>
                <a:gd name="connsiteY7" fmla="*/ 1875047 h 2327768"/>
                <a:gd name="connsiteX8" fmla="*/ 4169179 w 4302065"/>
                <a:gd name="connsiteY8" fmla="*/ 889527 h 2327768"/>
                <a:gd name="connsiteX0" fmla="*/ 4207706 w 4340592"/>
                <a:gd name="connsiteY0" fmla="*/ 759252 h 2197493"/>
                <a:gd name="connsiteX1" fmla="*/ 2582106 w 4340592"/>
                <a:gd name="connsiteY1" fmla="*/ 617012 h 2197493"/>
                <a:gd name="connsiteX2" fmla="*/ 3059626 w 4340592"/>
                <a:gd name="connsiteY2" fmla="*/ 58212 h 2197493"/>
                <a:gd name="connsiteX3" fmla="*/ 362146 w 4340592"/>
                <a:gd name="connsiteY3" fmla="*/ 111552 h 2197493"/>
                <a:gd name="connsiteX4" fmla="*/ 40836 w 4340592"/>
                <a:gd name="connsiteY4" fmla="*/ 892602 h 2197493"/>
                <a:gd name="connsiteX5" fmla="*/ 486606 w 4340592"/>
                <a:gd name="connsiteY5" fmla="*/ 1499662 h 2197493"/>
                <a:gd name="connsiteX6" fmla="*/ 2237936 w 4340592"/>
                <a:gd name="connsiteY6" fmla="*/ 2193082 h 2197493"/>
                <a:gd name="connsiteX7" fmla="*/ 4021016 w 4340592"/>
                <a:gd name="connsiteY7" fmla="*/ 1744772 h 2197493"/>
                <a:gd name="connsiteX8" fmla="*/ 4207706 w 4340592"/>
                <a:gd name="connsiteY8" fmla="*/ 759252 h 2197493"/>
                <a:gd name="connsiteX0" fmla="*/ 4207706 w 4340592"/>
                <a:gd name="connsiteY0" fmla="*/ 769161 h 2207402"/>
                <a:gd name="connsiteX1" fmla="*/ 3059626 w 4340592"/>
                <a:gd name="connsiteY1" fmla="*/ 68121 h 2207402"/>
                <a:gd name="connsiteX2" fmla="*/ 362146 w 4340592"/>
                <a:gd name="connsiteY2" fmla="*/ 121461 h 2207402"/>
                <a:gd name="connsiteX3" fmla="*/ 40836 w 4340592"/>
                <a:gd name="connsiteY3" fmla="*/ 902511 h 2207402"/>
                <a:gd name="connsiteX4" fmla="*/ 486606 w 4340592"/>
                <a:gd name="connsiteY4" fmla="*/ 1509571 h 2207402"/>
                <a:gd name="connsiteX5" fmla="*/ 2237936 w 4340592"/>
                <a:gd name="connsiteY5" fmla="*/ 2202991 h 2207402"/>
                <a:gd name="connsiteX6" fmla="*/ 4021016 w 4340592"/>
                <a:gd name="connsiteY6" fmla="*/ 1754681 h 2207402"/>
                <a:gd name="connsiteX7" fmla="*/ 4207706 w 4340592"/>
                <a:gd name="connsiteY7" fmla="*/ 769161 h 2207402"/>
                <a:gd name="connsiteX0" fmla="*/ 4167792 w 4300678"/>
                <a:gd name="connsiteY0" fmla="*/ 718775 h 2157016"/>
                <a:gd name="connsiteX1" fmla="*/ 3019712 w 4300678"/>
                <a:gd name="connsiteY1" fmla="*/ 17735 h 2157016"/>
                <a:gd name="connsiteX2" fmla="*/ 454312 w 4300678"/>
                <a:gd name="connsiteY2" fmla="*/ 264115 h 2157016"/>
                <a:gd name="connsiteX3" fmla="*/ 922 w 4300678"/>
                <a:gd name="connsiteY3" fmla="*/ 852125 h 2157016"/>
                <a:gd name="connsiteX4" fmla="*/ 446692 w 4300678"/>
                <a:gd name="connsiteY4" fmla="*/ 1459185 h 2157016"/>
                <a:gd name="connsiteX5" fmla="*/ 2198022 w 4300678"/>
                <a:gd name="connsiteY5" fmla="*/ 2152605 h 2157016"/>
                <a:gd name="connsiteX6" fmla="*/ 3981102 w 4300678"/>
                <a:gd name="connsiteY6" fmla="*/ 1704295 h 2157016"/>
                <a:gd name="connsiteX7" fmla="*/ 4167792 w 4300678"/>
                <a:gd name="connsiteY7" fmla="*/ 718775 h 2157016"/>
                <a:gd name="connsiteX0" fmla="*/ 4182845 w 4315731"/>
                <a:gd name="connsiteY0" fmla="*/ 718775 h 2153360"/>
                <a:gd name="connsiteX1" fmla="*/ 3034765 w 4315731"/>
                <a:gd name="connsiteY1" fmla="*/ 17735 h 2153360"/>
                <a:gd name="connsiteX2" fmla="*/ 469365 w 4315731"/>
                <a:gd name="connsiteY2" fmla="*/ 264115 h 2153360"/>
                <a:gd name="connsiteX3" fmla="*/ 15975 w 4315731"/>
                <a:gd name="connsiteY3" fmla="*/ 852125 h 2153360"/>
                <a:gd name="connsiteX4" fmla="*/ 695425 w 4315731"/>
                <a:gd name="connsiteY4" fmla="*/ 1784305 h 2153360"/>
                <a:gd name="connsiteX5" fmla="*/ 2213075 w 4315731"/>
                <a:gd name="connsiteY5" fmla="*/ 2152605 h 2153360"/>
                <a:gd name="connsiteX6" fmla="*/ 3996155 w 4315731"/>
                <a:gd name="connsiteY6" fmla="*/ 1704295 h 2153360"/>
                <a:gd name="connsiteX7" fmla="*/ 4182845 w 4315731"/>
                <a:gd name="connsiteY7" fmla="*/ 718775 h 2153360"/>
                <a:gd name="connsiteX0" fmla="*/ 4191898 w 4324784"/>
                <a:gd name="connsiteY0" fmla="*/ 719464 h 2154009"/>
                <a:gd name="connsiteX1" fmla="*/ 3043818 w 4324784"/>
                <a:gd name="connsiteY1" fmla="*/ 18424 h 2154009"/>
                <a:gd name="connsiteX2" fmla="*/ 478418 w 4324784"/>
                <a:gd name="connsiteY2" fmla="*/ 264804 h 2154009"/>
                <a:gd name="connsiteX3" fmla="*/ 14868 w 4324784"/>
                <a:gd name="connsiteY3" fmla="*/ 913774 h 2154009"/>
                <a:gd name="connsiteX4" fmla="*/ 704478 w 4324784"/>
                <a:gd name="connsiteY4" fmla="*/ 1784994 h 2154009"/>
                <a:gd name="connsiteX5" fmla="*/ 2222128 w 4324784"/>
                <a:gd name="connsiteY5" fmla="*/ 2153294 h 2154009"/>
                <a:gd name="connsiteX6" fmla="*/ 4005208 w 4324784"/>
                <a:gd name="connsiteY6" fmla="*/ 1704984 h 2154009"/>
                <a:gd name="connsiteX7" fmla="*/ 4191898 w 4324784"/>
                <a:gd name="connsiteY7" fmla="*/ 719464 h 2154009"/>
                <a:gd name="connsiteX0" fmla="*/ 4395098 w 4486545"/>
                <a:gd name="connsiteY0" fmla="*/ 655034 h 2150539"/>
                <a:gd name="connsiteX1" fmla="*/ 3043818 w 4486545"/>
                <a:gd name="connsiteY1" fmla="*/ 14954 h 2150539"/>
                <a:gd name="connsiteX2" fmla="*/ 478418 w 4486545"/>
                <a:gd name="connsiteY2" fmla="*/ 261334 h 2150539"/>
                <a:gd name="connsiteX3" fmla="*/ 14868 w 4486545"/>
                <a:gd name="connsiteY3" fmla="*/ 910304 h 2150539"/>
                <a:gd name="connsiteX4" fmla="*/ 704478 w 4486545"/>
                <a:gd name="connsiteY4" fmla="*/ 1781524 h 2150539"/>
                <a:gd name="connsiteX5" fmla="*/ 2222128 w 4486545"/>
                <a:gd name="connsiteY5" fmla="*/ 2149824 h 2150539"/>
                <a:gd name="connsiteX6" fmla="*/ 4005208 w 4486545"/>
                <a:gd name="connsiteY6" fmla="*/ 1701514 h 2150539"/>
                <a:gd name="connsiteX7" fmla="*/ 4395098 w 4486545"/>
                <a:gd name="connsiteY7" fmla="*/ 655034 h 2150539"/>
                <a:gd name="connsiteX0" fmla="*/ 4395098 w 4609451"/>
                <a:gd name="connsiteY0" fmla="*/ 655034 h 2153299"/>
                <a:gd name="connsiteX1" fmla="*/ 3043818 w 4609451"/>
                <a:gd name="connsiteY1" fmla="*/ 14954 h 2153299"/>
                <a:gd name="connsiteX2" fmla="*/ 478418 w 4609451"/>
                <a:gd name="connsiteY2" fmla="*/ 261334 h 2153299"/>
                <a:gd name="connsiteX3" fmla="*/ 14868 w 4609451"/>
                <a:gd name="connsiteY3" fmla="*/ 910304 h 2153299"/>
                <a:gd name="connsiteX4" fmla="*/ 704478 w 4609451"/>
                <a:gd name="connsiteY4" fmla="*/ 1781524 h 2153299"/>
                <a:gd name="connsiteX5" fmla="*/ 2222128 w 4609451"/>
                <a:gd name="connsiteY5" fmla="*/ 2149824 h 2153299"/>
                <a:gd name="connsiteX6" fmla="*/ 4381128 w 4609451"/>
                <a:gd name="connsiteY6" fmla="*/ 1589754 h 2153299"/>
                <a:gd name="connsiteX7" fmla="*/ 4395098 w 4609451"/>
                <a:gd name="connsiteY7" fmla="*/ 655034 h 2153299"/>
                <a:gd name="connsiteX0" fmla="*/ 4776858 w 4991211"/>
                <a:gd name="connsiteY0" fmla="*/ 1710419 h 3208684"/>
                <a:gd name="connsiteX1" fmla="*/ 3425578 w 4991211"/>
                <a:gd name="connsiteY1" fmla="*/ 1070339 h 3208684"/>
                <a:gd name="connsiteX2" fmla="*/ 209938 w 4991211"/>
                <a:gd name="connsiteY2" fmla="*/ 16239 h 3208684"/>
                <a:gd name="connsiteX3" fmla="*/ 396628 w 4991211"/>
                <a:gd name="connsiteY3" fmla="*/ 1965689 h 3208684"/>
                <a:gd name="connsiteX4" fmla="*/ 1086238 w 4991211"/>
                <a:gd name="connsiteY4" fmla="*/ 2836909 h 3208684"/>
                <a:gd name="connsiteX5" fmla="*/ 2603888 w 4991211"/>
                <a:gd name="connsiteY5" fmla="*/ 3205209 h 3208684"/>
                <a:gd name="connsiteX6" fmla="*/ 4762888 w 4991211"/>
                <a:gd name="connsiteY6" fmla="*/ 2645139 h 3208684"/>
                <a:gd name="connsiteX7" fmla="*/ 4776858 w 4991211"/>
                <a:gd name="connsiteY7" fmla="*/ 1710419 h 3208684"/>
                <a:gd name="connsiteX0" fmla="*/ 4789580 w 4994391"/>
                <a:gd name="connsiteY0" fmla="*/ 1958454 h 3456719"/>
                <a:gd name="connsiteX1" fmla="*/ 3611020 w 4994391"/>
                <a:gd name="connsiteY1" fmla="*/ 200774 h 3456719"/>
                <a:gd name="connsiteX2" fmla="*/ 222660 w 4994391"/>
                <a:gd name="connsiteY2" fmla="*/ 264274 h 3456719"/>
                <a:gd name="connsiteX3" fmla="*/ 409350 w 4994391"/>
                <a:gd name="connsiteY3" fmla="*/ 2213724 h 3456719"/>
                <a:gd name="connsiteX4" fmla="*/ 1098960 w 4994391"/>
                <a:gd name="connsiteY4" fmla="*/ 3084944 h 3456719"/>
                <a:gd name="connsiteX5" fmla="*/ 2616610 w 4994391"/>
                <a:gd name="connsiteY5" fmla="*/ 3453244 h 3456719"/>
                <a:gd name="connsiteX6" fmla="*/ 4775610 w 4994391"/>
                <a:gd name="connsiteY6" fmla="*/ 2893174 h 3456719"/>
                <a:gd name="connsiteX7" fmla="*/ 4789580 w 4994391"/>
                <a:gd name="connsiteY7" fmla="*/ 1958454 h 3456719"/>
                <a:gd name="connsiteX0" fmla="*/ 4945968 w 5150779"/>
                <a:gd name="connsiteY0" fmla="*/ 1938346 h 3437772"/>
                <a:gd name="connsiteX1" fmla="*/ 3767408 w 5150779"/>
                <a:gd name="connsiteY1" fmla="*/ 180666 h 3437772"/>
                <a:gd name="connsiteX2" fmla="*/ 379048 w 5150779"/>
                <a:gd name="connsiteY2" fmla="*/ 244166 h 3437772"/>
                <a:gd name="connsiteX3" fmla="*/ 179658 w 5150779"/>
                <a:gd name="connsiteY3" fmla="*/ 1838016 h 3437772"/>
                <a:gd name="connsiteX4" fmla="*/ 1255348 w 5150779"/>
                <a:gd name="connsiteY4" fmla="*/ 3064836 h 3437772"/>
                <a:gd name="connsiteX5" fmla="*/ 2772998 w 5150779"/>
                <a:gd name="connsiteY5" fmla="*/ 3433136 h 3437772"/>
                <a:gd name="connsiteX6" fmla="*/ 4931998 w 5150779"/>
                <a:gd name="connsiteY6" fmla="*/ 2873066 h 3437772"/>
                <a:gd name="connsiteX7" fmla="*/ 4945968 w 5150779"/>
                <a:gd name="connsiteY7" fmla="*/ 1938346 h 3437772"/>
                <a:gd name="connsiteX0" fmla="*/ 4945968 w 4989559"/>
                <a:gd name="connsiteY0" fmla="*/ 1938346 h 3437772"/>
                <a:gd name="connsiteX1" fmla="*/ 3767408 w 4989559"/>
                <a:gd name="connsiteY1" fmla="*/ 180666 h 3437772"/>
                <a:gd name="connsiteX2" fmla="*/ 379048 w 4989559"/>
                <a:gd name="connsiteY2" fmla="*/ 244166 h 3437772"/>
                <a:gd name="connsiteX3" fmla="*/ 179658 w 4989559"/>
                <a:gd name="connsiteY3" fmla="*/ 1838016 h 3437772"/>
                <a:gd name="connsiteX4" fmla="*/ 1255348 w 4989559"/>
                <a:gd name="connsiteY4" fmla="*/ 3064836 h 3437772"/>
                <a:gd name="connsiteX5" fmla="*/ 2772998 w 4989559"/>
                <a:gd name="connsiteY5" fmla="*/ 3433136 h 3437772"/>
                <a:gd name="connsiteX6" fmla="*/ 4545918 w 4989559"/>
                <a:gd name="connsiteY6" fmla="*/ 2873066 h 3437772"/>
                <a:gd name="connsiteX7" fmla="*/ 4945968 w 4989559"/>
                <a:gd name="connsiteY7" fmla="*/ 1938346 h 3437772"/>
                <a:gd name="connsiteX0" fmla="*/ 4803728 w 4869778"/>
                <a:gd name="connsiteY0" fmla="*/ 1471921 h 3408227"/>
                <a:gd name="connsiteX1" fmla="*/ 3767408 w 4869778"/>
                <a:gd name="connsiteY1" fmla="*/ 151121 h 3408227"/>
                <a:gd name="connsiteX2" fmla="*/ 379048 w 4869778"/>
                <a:gd name="connsiteY2" fmla="*/ 214621 h 3408227"/>
                <a:gd name="connsiteX3" fmla="*/ 179658 w 4869778"/>
                <a:gd name="connsiteY3" fmla="*/ 1808471 h 3408227"/>
                <a:gd name="connsiteX4" fmla="*/ 1255348 w 4869778"/>
                <a:gd name="connsiteY4" fmla="*/ 3035291 h 3408227"/>
                <a:gd name="connsiteX5" fmla="*/ 2772998 w 4869778"/>
                <a:gd name="connsiteY5" fmla="*/ 3403591 h 3408227"/>
                <a:gd name="connsiteX6" fmla="*/ 4545918 w 4869778"/>
                <a:gd name="connsiteY6" fmla="*/ 2843521 h 3408227"/>
                <a:gd name="connsiteX7" fmla="*/ 4803728 w 4869778"/>
                <a:gd name="connsiteY7" fmla="*/ 1471921 h 3408227"/>
                <a:gd name="connsiteX0" fmla="*/ 4803728 w 4869044"/>
                <a:gd name="connsiteY0" fmla="*/ 1471921 h 3050127"/>
                <a:gd name="connsiteX1" fmla="*/ 3767408 w 4869044"/>
                <a:gd name="connsiteY1" fmla="*/ 151121 h 3050127"/>
                <a:gd name="connsiteX2" fmla="*/ 379048 w 4869044"/>
                <a:gd name="connsiteY2" fmla="*/ 214621 h 3050127"/>
                <a:gd name="connsiteX3" fmla="*/ 179658 w 4869044"/>
                <a:gd name="connsiteY3" fmla="*/ 1808471 h 3050127"/>
                <a:gd name="connsiteX4" fmla="*/ 1255348 w 4869044"/>
                <a:gd name="connsiteY4" fmla="*/ 3035291 h 3050127"/>
                <a:gd name="connsiteX5" fmla="*/ 2793318 w 4869044"/>
                <a:gd name="connsiteY5" fmla="*/ 2509511 h 3050127"/>
                <a:gd name="connsiteX6" fmla="*/ 4545918 w 4869044"/>
                <a:gd name="connsiteY6" fmla="*/ 2843521 h 3050127"/>
                <a:gd name="connsiteX7" fmla="*/ 4803728 w 4869044"/>
                <a:gd name="connsiteY7" fmla="*/ 1471921 h 3050127"/>
                <a:gd name="connsiteX0" fmla="*/ 4773608 w 4838924"/>
                <a:gd name="connsiteY0" fmla="*/ 1471921 h 2884602"/>
                <a:gd name="connsiteX1" fmla="*/ 3737288 w 4838924"/>
                <a:gd name="connsiteY1" fmla="*/ 151121 h 2884602"/>
                <a:gd name="connsiteX2" fmla="*/ 348928 w 4838924"/>
                <a:gd name="connsiteY2" fmla="*/ 214621 h 2884602"/>
                <a:gd name="connsiteX3" fmla="*/ 149538 w 4838924"/>
                <a:gd name="connsiteY3" fmla="*/ 1808471 h 2884602"/>
                <a:gd name="connsiteX4" fmla="*/ 707068 w 4838924"/>
                <a:gd name="connsiteY4" fmla="*/ 2344411 h 2884602"/>
                <a:gd name="connsiteX5" fmla="*/ 2763198 w 4838924"/>
                <a:gd name="connsiteY5" fmla="*/ 2509511 h 2884602"/>
                <a:gd name="connsiteX6" fmla="*/ 4515798 w 4838924"/>
                <a:gd name="connsiteY6" fmla="*/ 2843521 h 2884602"/>
                <a:gd name="connsiteX7" fmla="*/ 4773608 w 4838924"/>
                <a:gd name="connsiteY7" fmla="*/ 1471921 h 2884602"/>
                <a:gd name="connsiteX0" fmla="*/ 4773608 w 5000865"/>
                <a:gd name="connsiteY0" fmla="*/ 1471921 h 2536199"/>
                <a:gd name="connsiteX1" fmla="*/ 3737288 w 5000865"/>
                <a:gd name="connsiteY1" fmla="*/ 151121 h 2536199"/>
                <a:gd name="connsiteX2" fmla="*/ 348928 w 5000865"/>
                <a:gd name="connsiteY2" fmla="*/ 214621 h 2536199"/>
                <a:gd name="connsiteX3" fmla="*/ 149538 w 5000865"/>
                <a:gd name="connsiteY3" fmla="*/ 1808471 h 2536199"/>
                <a:gd name="connsiteX4" fmla="*/ 707068 w 5000865"/>
                <a:gd name="connsiteY4" fmla="*/ 2344411 h 2536199"/>
                <a:gd name="connsiteX5" fmla="*/ 2763198 w 5000865"/>
                <a:gd name="connsiteY5" fmla="*/ 2509511 h 2536199"/>
                <a:gd name="connsiteX6" fmla="*/ 4820598 w 5000865"/>
                <a:gd name="connsiteY6" fmla="*/ 1837681 h 2536199"/>
                <a:gd name="connsiteX7" fmla="*/ 4773608 w 5000865"/>
                <a:gd name="connsiteY7" fmla="*/ 1471921 h 2536199"/>
                <a:gd name="connsiteX0" fmla="*/ 4820598 w 4851241"/>
                <a:gd name="connsiteY0" fmla="*/ 1862339 h 2560857"/>
                <a:gd name="connsiteX1" fmla="*/ 3737288 w 4851241"/>
                <a:gd name="connsiteY1" fmla="*/ 175779 h 2560857"/>
                <a:gd name="connsiteX2" fmla="*/ 348928 w 4851241"/>
                <a:gd name="connsiteY2" fmla="*/ 239279 h 2560857"/>
                <a:gd name="connsiteX3" fmla="*/ 149538 w 4851241"/>
                <a:gd name="connsiteY3" fmla="*/ 1833129 h 2560857"/>
                <a:gd name="connsiteX4" fmla="*/ 707068 w 4851241"/>
                <a:gd name="connsiteY4" fmla="*/ 2369069 h 2560857"/>
                <a:gd name="connsiteX5" fmla="*/ 2763198 w 4851241"/>
                <a:gd name="connsiteY5" fmla="*/ 2534169 h 2560857"/>
                <a:gd name="connsiteX6" fmla="*/ 4820598 w 4851241"/>
                <a:gd name="connsiteY6" fmla="*/ 1862339 h 2560857"/>
                <a:gd name="connsiteX0" fmla="*/ 4749478 w 4783034"/>
                <a:gd name="connsiteY0" fmla="*/ 1840629 h 2560832"/>
                <a:gd name="connsiteX1" fmla="*/ 3737288 w 4783034"/>
                <a:gd name="connsiteY1" fmla="*/ 174389 h 2560832"/>
                <a:gd name="connsiteX2" fmla="*/ 348928 w 4783034"/>
                <a:gd name="connsiteY2" fmla="*/ 237889 h 2560832"/>
                <a:gd name="connsiteX3" fmla="*/ 149538 w 4783034"/>
                <a:gd name="connsiteY3" fmla="*/ 1831739 h 2560832"/>
                <a:gd name="connsiteX4" fmla="*/ 707068 w 4783034"/>
                <a:gd name="connsiteY4" fmla="*/ 2367679 h 2560832"/>
                <a:gd name="connsiteX5" fmla="*/ 2763198 w 4783034"/>
                <a:gd name="connsiteY5" fmla="*/ 2532779 h 2560832"/>
                <a:gd name="connsiteX6" fmla="*/ 4749478 w 4783034"/>
                <a:gd name="connsiteY6" fmla="*/ 1840629 h 2560832"/>
                <a:gd name="connsiteX0" fmla="*/ 4827976 w 5321663"/>
                <a:gd name="connsiteY0" fmla="*/ 1910297 h 2630500"/>
                <a:gd name="connsiteX1" fmla="*/ 4943546 w 5321663"/>
                <a:gd name="connsiteY1" fmla="*/ 142457 h 2630500"/>
                <a:gd name="connsiteX2" fmla="*/ 427426 w 5321663"/>
                <a:gd name="connsiteY2" fmla="*/ 307557 h 2630500"/>
                <a:gd name="connsiteX3" fmla="*/ 228036 w 5321663"/>
                <a:gd name="connsiteY3" fmla="*/ 1901407 h 2630500"/>
                <a:gd name="connsiteX4" fmla="*/ 785566 w 5321663"/>
                <a:gd name="connsiteY4" fmla="*/ 2437347 h 2630500"/>
                <a:gd name="connsiteX5" fmla="*/ 2841696 w 5321663"/>
                <a:gd name="connsiteY5" fmla="*/ 2602447 h 2630500"/>
                <a:gd name="connsiteX6" fmla="*/ 4827976 w 5321663"/>
                <a:gd name="connsiteY6" fmla="*/ 1910297 h 2630500"/>
                <a:gd name="connsiteX0" fmla="*/ 4705689 w 5199376"/>
                <a:gd name="connsiteY0" fmla="*/ 1935562 h 2721789"/>
                <a:gd name="connsiteX1" fmla="*/ 4821259 w 5199376"/>
                <a:gd name="connsiteY1" fmla="*/ 167722 h 2721789"/>
                <a:gd name="connsiteX2" fmla="*/ 305139 w 5199376"/>
                <a:gd name="connsiteY2" fmla="*/ 332822 h 2721789"/>
                <a:gd name="connsiteX3" fmla="*/ 663279 w 5199376"/>
                <a:gd name="connsiteY3" fmla="*/ 2462612 h 2721789"/>
                <a:gd name="connsiteX4" fmla="*/ 2719409 w 5199376"/>
                <a:gd name="connsiteY4" fmla="*/ 2627712 h 2721789"/>
                <a:gd name="connsiteX5" fmla="*/ 4705689 w 5199376"/>
                <a:gd name="connsiteY5" fmla="*/ 1935562 h 2721789"/>
                <a:gd name="connsiteX0" fmla="*/ 4819191 w 5312878"/>
                <a:gd name="connsiteY0" fmla="*/ 1926995 h 2645138"/>
                <a:gd name="connsiteX1" fmla="*/ 4934761 w 5312878"/>
                <a:gd name="connsiteY1" fmla="*/ 159155 h 2645138"/>
                <a:gd name="connsiteX2" fmla="*/ 418641 w 5312878"/>
                <a:gd name="connsiteY2" fmla="*/ 324255 h 2645138"/>
                <a:gd name="connsiteX3" fmla="*/ 471981 w 5312878"/>
                <a:gd name="connsiteY3" fmla="*/ 2281325 h 2645138"/>
                <a:gd name="connsiteX4" fmla="*/ 2832911 w 5312878"/>
                <a:gd name="connsiteY4" fmla="*/ 2619145 h 2645138"/>
                <a:gd name="connsiteX5" fmla="*/ 4819191 w 5312878"/>
                <a:gd name="connsiteY5" fmla="*/ 1926995 h 2645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12878" h="2645138">
                  <a:moveTo>
                    <a:pt x="4819191" y="1926995"/>
                  </a:moveTo>
                  <a:cubicBezTo>
                    <a:pt x="5169499" y="1516997"/>
                    <a:pt x="5668186" y="426278"/>
                    <a:pt x="4934761" y="159155"/>
                  </a:cubicBezTo>
                  <a:cubicBezTo>
                    <a:pt x="4201336" y="-107968"/>
                    <a:pt x="1162438" y="-29440"/>
                    <a:pt x="418641" y="324255"/>
                  </a:cubicBezTo>
                  <a:cubicBezTo>
                    <a:pt x="-325156" y="677950"/>
                    <a:pt x="69603" y="1898843"/>
                    <a:pt x="471981" y="2281325"/>
                  </a:cubicBezTo>
                  <a:cubicBezTo>
                    <a:pt x="874359" y="2663807"/>
                    <a:pt x="2108376" y="2678200"/>
                    <a:pt x="2832911" y="2619145"/>
                  </a:cubicBezTo>
                  <a:cubicBezTo>
                    <a:pt x="3557446" y="2560090"/>
                    <a:pt x="4468883" y="2336993"/>
                    <a:pt x="4819191" y="1926995"/>
                  </a:cubicBezTo>
                  <a:close/>
                </a:path>
              </a:pathLst>
            </a:custGeom>
            <a:solidFill>
              <a:srgbClr val="FDDDA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 name="TextBox 11">
              <a:extLst>
                <a:ext uri="{FF2B5EF4-FFF2-40B4-BE49-F238E27FC236}">
                  <a16:creationId xmlns:a16="http://schemas.microsoft.com/office/drawing/2014/main" id="{F27F84BB-2413-42A6-8602-8BFFE3A26AC6}"/>
                </a:ext>
              </a:extLst>
            </p:cNvPr>
            <p:cNvSpPr txBox="1"/>
            <p:nvPr/>
          </p:nvSpPr>
          <p:spPr>
            <a:xfrm>
              <a:off x="3614420" y="2224844"/>
              <a:ext cx="1564640" cy="400110"/>
            </a:xfrm>
            <a:prstGeom prst="rect">
              <a:avLst/>
            </a:prstGeom>
            <a:noFill/>
          </p:spPr>
          <p:txBody>
            <a:bodyPr wrap="square" rtlCol="0">
              <a:spAutoFit/>
            </a:bodyPr>
            <a:lstStyle/>
            <a:p>
              <a:r>
                <a:rPr lang="en-US" sz="2000" b="1" dirty="0">
                  <a:cs typeface="Arial" panose="020B0604020202020204" pitchFamily="34" charset="0"/>
                </a:rPr>
                <a:t>Food</a:t>
              </a:r>
              <a:endParaRPr lang="en-GB" sz="2000" b="1" dirty="0">
                <a:cs typeface="Arial" panose="020B0604020202020204" pitchFamily="34" charset="0"/>
              </a:endParaRPr>
            </a:p>
          </p:txBody>
        </p:sp>
        <p:sp>
          <p:nvSpPr>
            <p:cNvPr id="28" name="TextBox 27">
              <a:extLst>
                <a:ext uri="{FF2B5EF4-FFF2-40B4-BE49-F238E27FC236}">
                  <a16:creationId xmlns:a16="http://schemas.microsoft.com/office/drawing/2014/main" id="{036A2CD3-CDE9-48CB-9F6E-DDF56454D3DC}"/>
                </a:ext>
              </a:extLst>
            </p:cNvPr>
            <p:cNvSpPr txBox="1"/>
            <p:nvPr/>
          </p:nvSpPr>
          <p:spPr>
            <a:xfrm>
              <a:off x="1759018" y="2342357"/>
              <a:ext cx="1981200" cy="338554"/>
            </a:xfrm>
            <a:prstGeom prst="rect">
              <a:avLst/>
            </a:prstGeom>
            <a:noFill/>
          </p:spPr>
          <p:txBody>
            <a:bodyPr wrap="square" rtlCol="0">
              <a:spAutoFit/>
            </a:bodyPr>
            <a:lstStyle/>
            <a:p>
              <a:r>
                <a:rPr lang="en-US" sz="1600" dirty="0">
                  <a:cs typeface="Arial" panose="020B0604020202020204" pitchFamily="34" charset="0"/>
                </a:rPr>
                <a:t>Edible fungi</a:t>
              </a:r>
              <a:endParaRPr lang="en-GB" dirty="0">
                <a:cs typeface="Arial" panose="020B0604020202020204" pitchFamily="34" charset="0"/>
              </a:endParaRPr>
            </a:p>
          </p:txBody>
        </p:sp>
        <p:sp>
          <p:nvSpPr>
            <p:cNvPr id="29" name="TextBox 28">
              <a:extLst>
                <a:ext uri="{FF2B5EF4-FFF2-40B4-BE49-F238E27FC236}">
                  <a16:creationId xmlns:a16="http://schemas.microsoft.com/office/drawing/2014/main" id="{18998322-D743-417A-B2A9-2F45A0F594C0}"/>
                </a:ext>
              </a:extLst>
            </p:cNvPr>
            <p:cNvSpPr txBox="1"/>
            <p:nvPr/>
          </p:nvSpPr>
          <p:spPr>
            <a:xfrm>
              <a:off x="2860289" y="2930452"/>
              <a:ext cx="1981200" cy="338554"/>
            </a:xfrm>
            <a:prstGeom prst="rect">
              <a:avLst/>
            </a:prstGeom>
            <a:noFill/>
          </p:spPr>
          <p:txBody>
            <a:bodyPr wrap="square" rtlCol="0">
              <a:spAutoFit/>
            </a:bodyPr>
            <a:lstStyle/>
            <a:p>
              <a:r>
                <a:rPr lang="en-US" sz="1600" dirty="0">
                  <a:cs typeface="Arial" panose="020B0604020202020204" pitchFamily="34" charset="0"/>
                </a:rPr>
                <a:t>Meat substitutes</a:t>
              </a:r>
              <a:endParaRPr lang="en-GB" dirty="0">
                <a:cs typeface="Arial" panose="020B0604020202020204" pitchFamily="34" charset="0"/>
              </a:endParaRPr>
            </a:p>
          </p:txBody>
        </p:sp>
        <p:sp>
          <p:nvSpPr>
            <p:cNvPr id="30" name="TextBox 29">
              <a:extLst>
                <a:ext uri="{FF2B5EF4-FFF2-40B4-BE49-F238E27FC236}">
                  <a16:creationId xmlns:a16="http://schemas.microsoft.com/office/drawing/2014/main" id="{5828A9F1-2C7B-466C-AAFA-CFF3988575D2}"/>
                </a:ext>
              </a:extLst>
            </p:cNvPr>
            <p:cNvSpPr txBox="1"/>
            <p:nvPr/>
          </p:nvSpPr>
          <p:spPr>
            <a:xfrm>
              <a:off x="4063305" y="1566474"/>
              <a:ext cx="1981200" cy="338554"/>
            </a:xfrm>
            <a:prstGeom prst="rect">
              <a:avLst/>
            </a:prstGeom>
            <a:noFill/>
          </p:spPr>
          <p:txBody>
            <a:bodyPr wrap="square" rtlCol="0">
              <a:spAutoFit/>
            </a:bodyPr>
            <a:lstStyle/>
            <a:p>
              <a:r>
                <a:rPr lang="en-US" sz="1600" dirty="0">
                  <a:cs typeface="Arial" panose="020B0604020202020204" pitchFamily="34" charset="0"/>
                </a:rPr>
                <a:t>Dairy</a:t>
              </a:r>
              <a:endParaRPr lang="en-GB" dirty="0">
                <a:cs typeface="Arial" panose="020B0604020202020204" pitchFamily="34" charset="0"/>
              </a:endParaRPr>
            </a:p>
          </p:txBody>
        </p:sp>
        <p:sp>
          <p:nvSpPr>
            <p:cNvPr id="31" name="TextBox 30">
              <a:extLst>
                <a:ext uri="{FF2B5EF4-FFF2-40B4-BE49-F238E27FC236}">
                  <a16:creationId xmlns:a16="http://schemas.microsoft.com/office/drawing/2014/main" id="{67220200-7718-402C-9E61-8127AAC783BD}"/>
                </a:ext>
              </a:extLst>
            </p:cNvPr>
            <p:cNvSpPr txBox="1"/>
            <p:nvPr/>
          </p:nvSpPr>
          <p:spPr>
            <a:xfrm>
              <a:off x="1021210" y="2941154"/>
              <a:ext cx="1981200" cy="338554"/>
            </a:xfrm>
            <a:prstGeom prst="rect">
              <a:avLst/>
            </a:prstGeom>
            <a:noFill/>
          </p:spPr>
          <p:txBody>
            <a:bodyPr wrap="square" rtlCol="0">
              <a:spAutoFit/>
            </a:bodyPr>
            <a:lstStyle/>
            <a:p>
              <a:r>
                <a:rPr lang="en-US" sz="1600" dirty="0">
                  <a:cs typeface="Arial" panose="020B0604020202020204" pitchFamily="34" charset="0"/>
                </a:rPr>
                <a:t>Breadmaking</a:t>
              </a:r>
              <a:endParaRPr lang="en-GB" dirty="0">
                <a:cs typeface="Arial" panose="020B0604020202020204" pitchFamily="34" charset="0"/>
              </a:endParaRPr>
            </a:p>
          </p:txBody>
        </p:sp>
        <p:sp>
          <p:nvSpPr>
            <p:cNvPr id="32" name="TextBox 31">
              <a:extLst>
                <a:ext uri="{FF2B5EF4-FFF2-40B4-BE49-F238E27FC236}">
                  <a16:creationId xmlns:a16="http://schemas.microsoft.com/office/drawing/2014/main" id="{4BD5192B-88C5-4DC8-829D-F276DB453815}"/>
                </a:ext>
              </a:extLst>
            </p:cNvPr>
            <p:cNvSpPr txBox="1"/>
            <p:nvPr/>
          </p:nvSpPr>
          <p:spPr>
            <a:xfrm>
              <a:off x="2377645" y="1559142"/>
              <a:ext cx="1981200" cy="338554"/>
            </a:xfrm>
            <a:prstGeom prst="rect">
              <a:avLst/>
            </a:prstGeom>
            <a:noFill/>
          </p:spPr>
          <p:txBody>
            <a:bodyPr wrap="square" rtlCol="0">
              <a:spAutoFit/>
            </a:bodyPr>
            <a:lstStyle/>
            <a:p>
              <a:r>
                <a:rPr lang="en-US" sz="1600" dirty="0">
                  <a:cs typeface="Arial" panose="020B0604020202020204" pitchFamily="34" charset="0"/>
                </a:rPr>
                <a:t>Alcohol</a:t>
              </a:r>
              <a:endParaRPr lang="en-GB" dirty="0">
                <a:cs typeface="Arial" panose="020B0604020202020204" pitchFamily="34" charset="0"/>
              </a:endParaRPr>
            </a:p>
          </p:txBody>
        </p:sp>
        <p:sp>
          <p:nvSpPr>
            <p:cNvPr id="33" name="TextBox 32">
              <a:extLst>
                <a:ext uri="{FF2B5EF4-FFF2-40B4-BE49-F238E27FC236}">
                  <a16:creationId xmlns:a16="http://schemas.microsoft.com/office/drawing/2014/main" id="{CE902998-4F33-4156-8B77-A89FD28C8E78}"/>
                </a:ext>
              </a:extLst>
            </p:cNvPr>
            <p:cNvSpPr txBox="1"/>
            <p:nvPr/>
          </p:nvSpPr>
          <p:spPr>
            <a:xfrm>
              <a:off x="751091" y="1629049"/>
              <a:ext cx="1434422" cy="584775"/>
            </a:xfrm>
            <a:prstGeom prst="rect">
              <a:avLst/>
            </a:prstGeom>
            <a:noFill/>
          </p:spPr>
          <p:txBody>
            <a:bodyPr wrap="square" rtlCol="0">
              <a:spAutoFit/>
            </a:bodyPr>
            <a:lstStyle/>
            <a:p>
              <a:r>
                <a:rPr lang="en-US" sz="1600" dirty="0">
                  <a:cs typeface="Arial" panose="020B0604020202020204" pitchFamily="34" charset="0"/>
                </a:rPr>
                <a:t>Soy sauce and miso</a:t>
              </a:r>
              <a:endParaRPr lang="en-GB" dirty="0">
                <a:cs typeface="Arial" panose="020B0604020202020204" pitchFamily="34" charset="0"/>
              </a:endParaRPr>
            </a:p>
          </p:txBody>
        </p:sp>
      </p:grpSp>
      <p:grpSp>
        <p:nvGrpSpPr>
          <p:cNvPr id="2" name="Group 1">
            <a:extLst>
              <a:ext uri="{FF2B5EF4-FFF2-40B4-BE49-F238E27FC236}">
                <a16:creationId xmlns:a16="http://schemas.microsoft.com/office/drawing/2014/main" id="{95BD3540-9AF9-4050-8E6C-242ED19A82B5}"/>
              </a:ext>
            </a:extLst>
          </p:cNvPr>
          <p:cNvGrpSpPr/>
          <p:nvPr/>
        </p:nvGrpSpPr>
        <p:grpSpPr>
          <a:xfrm>
            <a:off x="1262643" y="4105047"/>
            <a:ext cx="4609451" cy="2153299"/>
            <a:chOff x="650633" y="4049045"/>
            <a:chExt cx="4609451" cy="2153299"/>
          </a:xfrm>
        </p:grpSpPr>
        <p:grpSp>
          <p:nvGrpSpPr>
            <p:cNvPr id="35" name="Group 34">
              <a:extLst>
                <a:ext uri="{FF2B5EF4-FFF2-40B4-BE49-F238E27FC236}">
                  <a16:creationId xmlns:a16="http://schemas.microsoft.com/office/drawing/2014/main" id="{7679D630-91B8-441B-B47D-255176B2351C}"/>
                </a:ext>
              </a:extLst>
            </p:cNvPr>
            <p:cNvGrpSpPr/>
            <p:nvPr/>
          </p:nvGrpSpPr>
          <p:grpSpPr>
            <a:xfrm>
              <a:off x="650633" y="4049045"/>
              <a:ext cx="4609451" cy="2153299"/>
              <a:chOff x="650634" y="4255487"/>
              <a:chExt cx="4609451" cy="2153299"/>
            </a:xfrm>
          </p:grpSpPr>
          <p:sp>
            <p:nvSpPr>
              <p:cNvPr id="25" name="Freeform: Shape 24">
                <a:extLst>
                  <a:ext uri="{FF2B5EF4-FFF2-40B4-BE49-F238E27FC236}">
                    <a16:creationId xmlns:a16="http://schemas.microsoft.com/office/drawing/2014/main" id="{105E3DBE-FB09-447E-9FFC-4333D2586A30}"/>
                  </a:ext>
                </a:extLst>
              </p:cNvPr>
              <p:cNvSpPr/>
              <p:nvPr/>
            </p:nvSpPr>
            <p:spPr>
              <a:xfrm>
                <a:off x="650634" y="4255487"/>
                <a:ext cx="4609451" cy="2153299"/>
              </a:xfrm>
              <a:custGeom>
                <a:avLst/>
                <a:gdLst>
                  <a:gd name="connsiteX0" fmla="*/ 2550160 w 3291840"/>
                  <a:gd name="connsiteY0" fmla="*/ 721360 h 2387600"/>
                  <a:gd name="connsiteX1" fmla="*/ 2550160 w 3291840"/>
                  <a:gd name="connsiteY1" fmla="*/ 721360 h 2387600"/>
                  <a:gd name="connsiteX2" fmla="*/ 1341120 w 3291840"/>
                  <a:gd name="connsiteY2" fmla="*/ 0 h 2387600"/>
                  <a:gd name="connsiteX3" fmla="*/ 0 w 3291840"/>
                  <a:gd name="connsiteY3" fmla="*/ 304800 h 2387600"/>
                  <a:gd name="connsiteX4" fmla="*/ 162560 w 3291840"/>
                  <a:gd name="connsiteY4" fmla="*/ 1838960 h 2387600"/>
                  <a:gd name="connsiteX5" fmla="*/ 1158240 w 3291840"/>
                  <a:gd name="connsiteY5" fmla="*/ 1574800 h 2387600"/>
                  <a:gd name="connsiteX6" fmla="*/ 2763520 w 3291840"/>
                  <a:gd name="connsiteY6" fmla="*/ 2387600 h 2387600"/>
                  <a:gd name="connsiteX7" fmla="*/ 3291840 w 3291840"/>
                  <a:gd name="connsiteY7" fmla="*/ 1767840 h 2387600"/>
                  <a:gd name="connsiteX8" fmla="*/ 2550160 w 3291840"/>
                  <a:gd name="connsiteY8" fmla="*/ 721360 h 2387600"/>
                  <a:gd name="connsiteX0" fmla="*/ 2866879 w 3608559"/>
                  <a:gd name="connsiteY0" fmla="*/ 721360 h 2387600"/>
                  <a:gd name="connsiteX1" fmla="*/ 2866879 w 3608559"/>
                  <a:gd name="connsiteY1" fmla="*/ 721360 h 2387600"/>
                  <a:gd name="connsiteX2" fmla="*/ 1657839 w 3608559"/>
                  <a:gd name="connsiteY2" fmla="*/ 0 h 2387600"/>
                  <a:gd name="connsiteX3" fmla="*/ 316719 w 3608559"/>
                  <a:gd name="connsiteY3" fmla="*/ 304800 h 2387600"/>
                  <a:gd name="connsiteX4" fmla="*/ 1759 w 3608559"/>
                  <a:gd name="connsiteY4" fmla="*/ 1117600 h 2387600"/>
                  <a:gd name="connsiteX5" fmla="*/ 479279 w 3608559"/>
                  <a:gd name="connsiteY5" fmla="*/ 1838960 h 2387600"/>
                  <a:gd name="connsiteX6" fmla="*/ 1474959 w 3608559"/>
                  <a:gd name="connsiteY6" fmla="*/ 1574800 h 2387600"/>
                  <a:gd name="connsiteX7" fmla="*/ 3080239 w 3608559"/>
                  <a:gd name="connsiteY7" fmla="*/ 2387600 h 2387600"/>
                  <a:gd name="connsiteX8" fmla="*/ 3608559 w 3608559"/>
                  <a:gd name="connsiteY8" fmla="*/ 1767840 h 2387600"/>
                  <a:gd name="connsiteX9" fmla="*/ 2866879 w 3608559"/>
                  <a:gd name="connsiteY9" fmla="*/ 721360 h 2387600"/>
                  <a:gd name="connsiteX0" fmla="*/ 2866879 w 3608559"/>
                  <a:gd name="connsiteY0" fmla="*/ 838931 h 2505171"/>
                  <a:gd name="connsiteX1" fmla="*/ 2866879 w 3608559"/>
                  <a:gd name="connsiteY1" fmla="*/ 838931 h 2505171"/>
                  <a:gd name="connsiteX2" fmla="*/ 1657839 w 3608559"/>
                  <a:gd name="connsiteY2" fmla="*/ 117571 h 2505171"/>
                  <a:gd name="connsiteX3" fmla="*/ 859010 w 3608559"/>
                  <a:gd name="connsiteY3" fmla="*/ 8351 h 2505171"/>
                  <a:gd name="connsiteX4" fmla="*/ 316719 w 3608559"/>
                  <a:gd name="connsiteY4" fmla="*/ 422371 h 2505171"/>
                  <a:gd name="connsiteX5" fmla="*/ 1759 w 3608559"/>
                  <a:gd name="connsiteY5" fmla="*/ 1235171 h 2505171"/>
                  <a:gd name="connsiteX6" fmla="*/ 479279 w 3608559"/>
                  <a:gd name="connsiteY6" fmla="*/ 1956531 h 2505171"/>
                  <a:gd name="connsiteX7" fmla="*/ 1474959 w 3608559"/>
                  <a:gd name="connsiteY7" fmla="*/ 1692371 h 2505171"/>
                  <a:gd name="connsiteX8" fmla="*/ 3080239 w 3608559"/>
                  <a:gd name="connsiteY8" fmla="*/ 2505171 h 2505171"/>
                  <a:gd name="connsiteX9" fmla="*/ 3608559 w 3608559"/>
                  <a:gd name="connsiteY9" fmla="*/ 1885411 h 2505171"/>
                  <a:gd name="connsiteX10" fmla="*/ 2866879 w 3608559"/>
                  <a:gd name="connsiteY10" fmla="*/ 838931 h 2505171"/>
                  <a:gd name="connsiteX0" fmla="*/ 2866879 w 3608559"/>
                  <a:gd name="connsiteY0" fmla="*/ 838931 h 2505171"/>
                  <a:gd name="connsiteX1" fmla="*/ 2866879 w 3608559"/>
                  <a:gd name="connsiteY1" fmla="*/ 838931 h 2505171"/>
                  <a:gd name="connsiteX2" fmla="*/ 2465560 w 3608559"/>
                  <a:gd name="connsiteY2" fmla="*/ 389352 h 2505171"/>
                  <a:gd name="connsiteX3" fmla="*/ 1657839 w 3608559"/>
                  <a:gd name="connsiteY3" fmla="*/ 117571 h 2505171"/>
                  <a:gd name="connsiteX4" fmla="*/ 859010 w 3608559"/>
                  <a:gd name="connsiteY4" fmla="*/ 8351 h 2505171"/>
                  <a:gd name="connsiteX5" fmla="*/ 316719 w 3608559"/>
                  <a:gd name="connsiteY5" fmla="*/ 422371 h 2505171"/>
                  <a:gd name="connsiteX6" fmla="*/ 1759 w 3608559"/>
                  <a:gd name="connsiteY6" fmla="*/ 1235171 h 2505171"/>
                  <a:gd name="connsiteX7" fmla="*/ 479279 w 3608559"/>
                  <a:gd name="connsiteY7" fmla="*/ 1956531 h 2505171"/>
                  <a:gd name="connsiteX8" fmla="*/ 1474959 w 3608559"/>
                  <a:gd name="connsiteY8" fmla="*/ 1692371 h 2505171"/>
                  <a:gd name="connsiteX9" fmla="*/ 3080239 w 3608559"/>
                  <a:gd name="connsiteY9" fmla="*/ 2505171 h 2505171"/>
                  <a:gd name="connsiteX10" fmla="*/ 3608559 w 3608559"/>
                  <a:gd name="connsiteY10" fmla="*/ 1885411 h 2505171"/>
                  <a:gd name="connsiteX11" fmla="*/ 2866879 w 3608559"/>
                  <a:gd name="connsiteY11" fmla="*/ 838931 h 2505171"/>
                  <a:gd name="connsiteX0" fmla="*/ 2866879 w 3608559"/>
                  <a:gd name="connsiteY0" fmla="*/ 838931 h 2505171"/>
                  <a:gd name="connsiteX1" fmla="*/ 2866879 w 3608559"/>
                  <a:gd name="connsiteY1" fmla="*/ 838931 h 2505171"/>
                  <a:gd name="connsiteX2" fmla="*/ 2465560 w 3608559"/>
                  <a:gd name="connsiteY2" fmla="*/ 389352 h 2505171"/>
                  <a:gd name="connsiteX3" fmla="*/ 1657839 w 3608559"/>
                  <a:gd name="connsiteY3" fmla="*/ 117571 h 2505171"/>
                  <a:gd name="connsiteX4" fmla="*/ 859010 w 3608559"/>
                  <a:gd name="connsiteY4" fmla="*/ 8351 h 2505171"/>
                  <a:gd name="connsiteX5" fmla="*/ 316719 w 3608559"/>
                  <a:gd name="connsiteY5" fmla="*/ 422371 h 2505171"/>
                  <a:gd name="connsiteX6" fmla="*/ 1759 w 3608559"/>
                  <a:gd name="connsiteY6" fmla="*/ 1235171 h 2505171"/>
                  <a:gd name="connsiteX7" fmla="*/ 555479 w 3608559"/>
                  <a:gd name="connsiteY7" fmla="*/ 1721581 h 2505171"/>
                  <a:gd name="connsiteX8" fmla="*/ 1474959 w 3608559"/>
                  <a:gd name="connsiteY8" fmla="*/ 1692371 h 2505171"/>
                  <a:gd name="connsiteX9" fmla="*/ 3080239 w 3608559"/>
                  <a:gd name="connsiteY9" fmla="*/ 2505171 h 2505171"/>
                  <a:gd name="connsiteX10" fmla="*/ 3608559 w 3608559"/>
                  <a:gd name="connsiteY10" fmla="*/ 1885411 h 2505171"/>
                  <a:gd name="connsiteX11" fmla="*/ 2866879 w 3608559"/>
                  <a:gd name="connsiteY11" fmla="*/ 838931 h 2505171"/>
                  <a:gd name="connsiteX0" fmla="*/ 2753296 w 3494976"/>
                  <a:gd name="connsiteY0" fmla="*/ 838931 h 2505171"/>
                  <a:gd name="connsiteX1" fmla="*/ 2753296 w 3494976"/>
                  <a:gd name="connsiteY1" fmla="*/ 838931 h 2505171"/>
                  <a:gd name="connsiteX2" fmla="*/ 2351977 w 3494976"/>
                  <a:gd name="connsiteY2" fmla="*/ 389352 h 2505171"/>
                  <a:gd name="connsiteX3" fmla="*/ 1544256 w 3494976"/>
                  <a:gd name="connsiteY3" fmla="*/ 117571 h 2505171"/>
                  <a:gd name="connsiteX4" fmla="*/ 745427 w 3494976"/>
                  <a:gd name="connsiteY4" fmla="*/ 8351 h 2505171"/>
                  <a:gd name="connsiteX5" fmla="*/ 203136 w 3494976"/>
                  <a:gd name="connsiteY5" fmla="*/ 422371 h 2505171"/>
                  <a:gd name="connsiteX6" fmla="*/ 2476 w 3494976"/>
                  <a:gd name="connsiteY6" fmla="*/ 1165321 h 2505171"/>
                  <a:gd name="connsiteX7" fmla="*/ 441896 w 3494976"/>
                  <a:gd name="connsiteY7" fmla="*/ 1721581 h 2505171"/>
                  <a:gd name="connsiteX8" fmla="*/ 1361376 w 3494976"/>
                  <a:gd name="connsiteY8" fmla="*/ 1692371 h 2505171"/>
                  <a:gd name="connsiteX9" fmla="*/ 2966656 w 3494976"/>
                  <a:gd name="connsiteY9" fmla="*/ 2505171 h 2505171"/>
                  <a:gd name="connsiteX10" fmla="*/ 3494976 w 3494976"/>
                  <a:gd name="connsiteY10" fmla="*/ 1885411 h 2505171"/>
                  <a:gd name="connsiteX11" fmla="*/ 2753296 w 3494976"/>
                  <a:gd name="connsiteY11" fmla="*/ 838931 h 2505171"/>
                  <a:gd name="connsiteX0" fmla="*/ 2753296 w 3498903"/>
                  <a:gd name="connsiteY0" fmla="*/ 838931 h 2507113"/>
                  <a:gd name="connsiteX1" fmla="*/ 2753296 w 3498903"/>
                  <a:gd name="connsiteY1" fmla="*/ 838931 h 2507113"/>
                  <a:gd name="connsiteX2" fmla="*/ 2351977 w 3498903"/>
                  <a:gd name="connsiteY2" fmla="*/ 389352 h 2507113"/>
                  <a:gd name="connsiteX3" fmla="*/ 1544256 w 3498903"/>
                  <a:gd name="connsiteY3" fmla="*/ 117571 h 2507113"/>
                  <a:gd name="connsiteX4" fmla="*/ 745427 w 3498903"/>
                  <a:gd name="connsiteY4" fmla="*/ 8351 h 2507113"/>
                  <a:gd name="connsiteX5" fmla="*/ 203136 w 3498903"/>
                  <a:gd name="connsiteY5" fmla="*/ 422371 h 2507113"/>
                  <a:gd name="connsiteX6" fmla="*/ 2476 w 3498903"/>
                  <a:gd name="connsiteY6" fmla="*/ 1165321 h 2507113"/>
                  <a:gd name="connsiteX7" fmla="*/ 441896 w 3498903"/>
                  <a:gd name="connsiteY7" fmla="*/ 1721581 h 2507113"/>
                  <a:gd name="connsiteX8" fmla="*/ 1361376 w 3498903"/>
                  <a:gd name="connsiteY8" fmla="*/ 1692371 h 2507113"/>
                  <a:gd name="connsiteX9" fmla="*/ 2966656 w 3498903"/>
                  <a:gd name="connsiteY9" fmla="*/ 2505171 h 2507113"/>
                  <a:gd name="connsiteX10" fmla="*/ 3494976 w 3498903"/>
                  <a:gd name="connsiteY10" fmla="*/ 1885411 h 2507113"/>
                  <a:gd name="connsiteX11" fmla="*/ 2753296 w 3498903"/>
                  <a:gd name="connsiteY11" fmla="*/ 838931 h 2507113"/>
                  <a:gd name="connsiteX0" fmla="*/ 2753296 w 3498903"/>
                  <a:gd name="connsiteY0" fmla="*/ 838931 h 2507113"/>
                  <a:gd name="connsiteX1" fmla="*/ 2753296 w 3498903"/>
                  <a:gd name="connsiteY1" fmla="*/ 838931 h 2507113"/>
                  <a:gd name="connsiteX2" fmla="*/ 2351977 w 3498903"/>
                  <a:gd name="connsiteY2" fmla="*/ 389352 h 2507113"/>
                  <a:gd name="connsiteX3" fmla="*/ 1544256 w 3498903"/>
                  <a:gd name="connsiteY3" fmla="*/ 117571 h 2507113"/>
                  <a:gd name="connsiteX4" fmla="*/ 745427 w 3498903"/>
                  <a:gd name="connsiteY4" fmla="*/ 8351 h 2507113"/>
                  <a:gd name="connsiteX5" fmla="*/ 203136 w 3498903"/>
                  <a:gd name="connsiteY5" fmla="*/ 422371 h 2507113"/>
                  <a:gd name="connsiteX6" fmla="*/ 2476 w 3498903"/>
                  <a:gd name="connsiteY6" fmla="*/ 1165321 h 2507113"/>
                  <a:gd name="connsiteX7" fmla="*/ 441896 w 3498903"/>
                  <a:gd name="connsiteY7" fmla="*/ 1721581 h 2507113"/>
                  <a:gd name="connsiteX8" fmla="*/ 1361376 w 3498903"/>
                  <a:gd name="connsiteY8" fmla="*/ 1692371 h 2507113"/>
                  <a:gd name="connsiteX9" fmla="*/ 2966656 w 3498903"/>
                  <a:gd name="connsiteY9" fmla="*/ 2505171 h 2507113"/>
                  <a:gd name="connsiteX10" fmla="*/ 3494976 w 3498903"/>
                  <a:gd name="connsiteY10" fmla="*/ 1885411 h 2507113"/>
                  <a:gd name="connsiteX11" fmla="*/ 2753296 w 3498903"/>
                  <a:gd name="connsiteY11" fmla="*/ 838931 h 2507113"/>
                  <a:gd name="connsiteX0" fmla="*/ 2753296 w 3498903"/>
                  <a:gd name="connsiteY0" fmla="*/ 838931 h 2507113"/>
                  <a:gd name="connsiteX1" fmla="*/ 2753296 w 3498903"/>
                  <a:gd name="connsiteY1" fmla="*/ 838931 h 2507113"/>
                  <a:gd name="connsiteX2" fmla="*/ 2351977 w 3498903"/>
                  <a:gd name="connsiteY2" fmla="*/ 389352 h 2507113"/>
                  <a:gd name="connsiteX3" fmla="*/ 1544256 w 3498903"/>
                  <a:gd name="connsiteY3" fmla="*/ 117571 h 2507113"/>
                  <a:gd name="connsiteX4" fmla="*/ 745427 w 3498903"/>
                  <a:gd name="connsiteY4" fmla="*/ 8351 h 2507113"/>
                  <a:gd name="connsiteX5" fmla="*/ 203136 w 3498903"/>
                  <a:gd name="connsiteY5" fmla="*/ 422371 h 2507113"/>
                  <a:gd name="connsiteX6" fmla="*/ 2476 w 3498903"/>
                  <a:gd name="connsiteY6" fmla="*/ 1165321 h 2507113"/>
                  <a:gd name="connsiteX7" fmla="*/ 441896 w 3498903"/>
                  <a:gd name="connsiteY7" fmla="*/ 1721581 h 2507113"/>
                  <a:gd name="connsiteX8" fmla="*/ 1361376 w 3498903"/>
                  <a:gd name="connsiteY8" fmla="*/ 1692371 h 2507113"/>
                  <a:gd name="connsiteX9" fmla="*/ 2966656 w 3498903"/>
                  <a:gd name="connsiteY9" fmla="*/ 2505171 h 2507113"/>
                  <a:gd name="connsiteX10" fmla="*/ 3494976 w 3498903"/>
                  <a:gd name="connsiteY10" fmla="*/ 1885411 h 2507113"/>
                  <a:gd name="connsiteX11" fmla="*/ 2753296 w 3498903"/>
                  <a:gd name="connsiteY11" fmla="*/ 838931 h 2507113"/>
                  <a:gd name="connsiteX0" fmla="*/ 2798915 w 3544522"/>
                  <a:gd name="connsiteY0" fmla="*/ 838931 h 2507113"/>
                  <a:gd name="connsiteX1" fmla="*/ 2798915 w 3544522"/>
                  <a:gd name="connsiteY1" fmla="*/ 838931 h 2507113"/>
                  <a:gd name="connsiteX2" fmla="*/ 2397596 w 3544522"/>
                  <a:gd name="connsiteY2" fmla="*/ 389352 h 2507113"/>
                  <a:gd name="connsiteX3" fmla="*/ 1589875 w 3544522"/>
                  <a:gd name="connsiteY3" fmla="*/ 117571 h 2507113"/>
                  <a:gd name="connsiteX4" fmla="*/ 791046 w 3544522"/>
                  <a:gd name="connsiteY4" fmla="*/ 8351 h 2507113"/>
                  <a:gd name="connsiteX5" fmla="*/ 248755 w 3544522"/>
                  <a:gd name="connsiteY5" fmla="*/ 422371 h 2507113"/>
                  <a:gd name="connsiteX6" fmla="*/ 48095 w 3544522"/>
                  <a:gd name="connsiteY6" fmla="*/ 1165321 h 2507113"/>
                  <a:gd name="connsiteX7" fmla="*/ 487515 w 3544522"/>
                  <a:gd name="connsiteY7" fmla="*/ 1721581 h 2507113"/>
                  <a:gd name="connsiteX8" fmla="*/ 1406995 w 3544522"/>
                  <a:gd name="connsiteY8" fmla="*/ 1692371 h 2507113"/>
                  <a:gd name="connsiteX9" fmla="*/ 3012275 w 3544522"/>
                  <a:gd name="connsiteY9" fmla="*/ 2505171 h 2507113"/>
                  <a:gd name="connsiteX10" fmla="*/ 3540595 w 3544522"/>
                  <a:gd name="connsiteY10" fmla="*/ 1885411 h 2507113"/>
                  <a:gd name="connsiteX11" fmla="*/ 2798915 w 3544522"/>
                  <a:gd name="connsiteY11" fmla="*/ 838931 h 2507113"/>
                  <a:gd name="connsiteX0" fmla="*/ 2762591 w 3508198"/>
                  <a:gd name="connsiteY0" fmla="*/ 838931 h 2507113"/>
                  <a:gd name="connsiteX1" fmla="*/ 2762591 w 3508198"/>
                  <a:gd name="connsiteY1" fmla="*/ 838931 h 2507113"/>
                  <a:gd name="connsiteX2" fmla="*/ 2361272 w 3508198"/>
                  <a:gd name="connsiteY2" fmla="*/ 389352 h 2507113"/>
                  <a:gd name="connsiteX3" fmla="*/ 1553551 w 3508198"/>
                  <a:gd name="connsiteY3" fmla="*/ 117571 h 2507113"/>
                  <a:gd name="connsiteX4" fmla="*/ 754722 w 3508198"/>
                  <a:gd name="connsiteY4" fmla="*/ 8351 h 2507113"/>
                  <a:gd name="connsiteX5" fmla="*/ 212431 w 3508198"/>
                  <a:gd name="connsiteY5" fmla="*/ 422371 h 2507113"/>
                  <a:gd name="connsiteX6" fmla="*/ 11771 w 3508198"/>
                  <a:gd name="connsiteY6" fmla="*/ 1165321 h 2507113"/>
                  <a:gd name="connsiteX7" fmla="*/ 451191 w 3508198"/>
                  <a:gd name="connsiteY7" fmla="*/ 1721581 h 2507113"/>
                  <a:gd name="connsiteX8" fmla="*/ 1370671 w 3508198"/>
                  <a:gd name="connsiteY8" fmla="*/ 1692371 h 2507113"/>
                  <a:gd name="connsiteX9" fmla="*/ 2975951 w 3508198"/>
                  <a:gd name="connsiteY9" fmla="*/ 2505171 h 2507113"/>
                  <a:gd name="connsiteX10" fmla="*/ 3504271 w 3508198"/>
                  <a:gd name="connsiteY10" fmla="*/ 1885411 h 2507113"/>
                  <a:gd name="connsiteX11" fmla="*/ 2762591 w 3508198"/>
                  <a:gd name="connsiteY11" fmla="*/ 838931 h 2507113"/>
                  <a:gd name="connsiteX0" fmla="*/ 2762591 w 3508198"/>
                  <a:gd name="connsiteY0" fmla="*/ 880746 h 2548928"/>
                  <a:gd name="connsiteX1" fmla="*/ 2762591 w 3508198"/>
                  <a:gd name="connsiteY1" fmla="*/ 880746 h 2548928"/>
                  <a:gd name="connsiteX2" fmla="*/ 2361272 w 3508198"/>
                  <a:gd name="connsiteY2" fmla="*/ 431167 h 2548928"/>
                  <a:gd name="connsiteX3" fmla="*/ 1553551 w 3508198"/>
                  <a:gd name="connsiteY3" fmla="*/ 159386 h 2548928"/>
                  <a:gd name="connsiteX4" fmla="*/ 754722 w 3508198"/>
                  <a:gd name="connsiteY4" fmla="*/ 50166 h 2548928"/>
                  <a:gd name="connsiteX5" fmla="*/ 212431 w 3508198"/>
                  <a:gd name="connsiteY5" fmla="*/ 464186 h 2548928"/>
                  <a:gd name="connsiteX6" fmla="*/ 11771 w 3508198"/>
                  <a:gd name="connsiteY6" fmla="*/ 1207136 h 2548928"/>
                  <a:gd name="connsiteX7" fmla="*/ 451191 w 3508198"/>
                  <a:gd name="connsiteY7" fmla="*/ 1763396 h 2548928"/>
                  <a:gd name="connsiteX8" fmla="*/ 1370671 w 3508198"/>
                  <a:gd name="connsiteY8" fmla="*/ 1734186 h 2548928"/>
                  <a:gd name="connsiteX9" fmla="*/ 2975951 w 3508198"/>
                  <a:gd name="connsiteY9" fmla="*/ 2546986 h 2548928"/>
                  <a:gd name="connsiteX10" fmla="*/ 3504271 w 3508198"/>
                  <a:gd name="connsiteY10" fmla="*/ 1927226 h 2548928"/>
                  <a:gd name="connsiteX11" fmla="*/ 2762591 w 3508198"/>
                  <a:gd name="connsiteY11" fmla="*/ 880746 h 2548928"/>
                  <a:gd name="connsiteX0" fmla="*/ 2762591 w 3508198"/>
                  <a:gd name="connsiteY0" fmla="*/ 847762 h 2515944"/>
                  <a:gd name="connsiteX1" fmla="*/ 2762591 w 3508198"/>
                  <a:gd name="connsiteY1" fmla="*/ 847762 h 2515944"/>
                  <a:gd name="connsiteX2" fmla="*/ 2361272 w 3508198"/>
                  <a:gd name="connsiteY2" fmla="*/ 398183 h 2515944"/>
                  <a:gd name="connsiteX3" fmla="*/ 1553551 w 3508198"/>
                  <a:gd name="connsiteY3" fmla="*/ 126402 h 2515944"/>
                  <a:gd name="connsiteX4" fmla="*/ 754722 w 3508198"/>
                  <a:gd name="connsiteY4" fmla="*/ 17182 h 2515944"/>
                  <a:gd name="connsiteX5" fmla="*/ 212431 w 3508198"/>
                  <a:gd name="connsiteY5" fmla="*/ 431202 h 2515944"/>
                  <a:gd name="connsiteX6" fmla="*/ 11771 w 3508198"/>
                  <a:gd name="connsiteY6" fmla="*/ 1174152 h 2515944"/>
                  <a:gd name="connsiteX7" fmla="*/ 451191 w 3508198"/>
                  <a:gd name="connsiteY7" fmla="*/ 1730412 h 2515944"/>
                  <a:gd name="connsiteX8" fmla="*/ 1370671 w 3508198"/>
                  <a:gd name="connsiteY8" fmla="*/ 1701202 h 2515944"/>
                  <a:gd name="connsiteX9" fmla="*/ 2975951 w 3508198"/>
                  <a:gd name="connsiteY9" fmla="*/ 2514002 h 2515944"/>
                  <a:gd name="connsiteX10" fmla="*/ 3504271 w 3508198"/>
                  <a:gd name="connsiteY10" fmla="*/ 1894242 h 2515944"/>
                  <a:gd name="connsiteX11" fmla="*/ 2762591 w 3508198"/>
                  <a:gd name="connsiteY11" fmla="*/ 847762 h 2515944"/>
                  <a:gd name="connsiteX0" fmla="*/ 2762591 w 3508198"/>
                  <a:gd name="connsiteY0" fmla="*/ 847762 h 2515944"/>
                  <a:gd name="connsiteX1" fmla="*/ 2762591 w 3508198"/>
                  <a:gd name="connsiteY1" fmla="*/ 847762 h 2515944"/>
                  <a:gd name="connsiteX2" fmla="*/ 2361272 w 3508198"/>
                  <a:gd name="connsiteY2" fmla="*/ 398183 h 2515944"/>
                  <a:gd name="connsiteX3" fmla="*/ 1553551 w 3508198"/>
                  <a:gd name="connsiteY3" fmla="*/ 126402 h 2515944"/>
                  <a:gd name="connsiteX4" fmla="*/ 754722 w 3508198"/>
                  <a:gd name="connsiteY4" fmla="*/ 17182 h 2515944"/>
                  <a:gd name="connsiteX5" fmla="*/ 212431 w 3508198"/>
                  <a:gd name="connsiteY5" fmla="*/ 431202 h 2515944"/>
                  <a:gd name="connsiteX6" fmla="*/ 11771 w 3508198"/>
                  <a:gd name="connsiteY6" fmla="*/ 1174152 h 2515944"/>
                  <a:gd name="connsiteX7" fmla="*/ 451191 w 3508198"/>
                  <a:gd name="connsiteY7" fmla="*/ 1730412 h 2515944"/>
                  <a:gd name="connsiteX8" fmla="*/ 1370671 w 3508198"/>
                  <a:gd name="connsiteY8" fmla="*/ 1701202 h 2515944"/>
                  <a:gd name="connsiteX9" fmla="*/ 2975951 w 3508198"/>
                  <a:gd name="connsiteY9" fmla="*/ 2514002 h 2515944"/>
                  <a:gd name="connsiteX10" fmla="*/ 3504271 w 3508198"/>
                  <a:gd name="connsiteY10" fmla="*/ 1894242 h 2515944"/>
                  <a:gd name="connsiteX11" fmla="*/ 2762591 w 3508198"/>
                  <a:gd name="connsiteY11" fmla="*/ 847762 h 2515944"/>
                  <a:gd name="connsiteX0" fmla="*/ 2762591 w 3508198"/>
                  <a:gd name="connsiteY0" fmla="*/ 847762 h 2515944"/>
                  <a:gd name="connsiteX1" fmla="*/ 2762591 w 3508198"/>
                  <a:gd name="connsiteY1" fmla="*/ 847762 h 2515944"/>
                  <a:gd name="connsiteX2" fmla="*/ 2361272 w 3508198"/>
                  <a:gd name="connsiteY2" fmla="*/ 398183 h 2515944"/>
                  <a:gd name="connsiteX3" fmla="*/ 1553551 w 3508198"/>
                  <a:gd name="connsiteY3" fmla="*/ 126402 h 2515944"/>
                  <a:gd name="connsiteX4" fmla="*/ 754722 w 3508198"/>
                  <a:gd name="connsiteY4" fmla="*/ 17182 h 2515944"/>
                  <a:gd name="connsiteX5" fmla="*/ 212431 w 3508198"/>
                  <a:gd name="connsiteY5" fmla="*/ 431202 h 2515944"/>
                  <a:gd name="connsiteX6" fmla="*/ 11771 w 3508198"/>
                  <a:gd name="connsiteY6" fmla="*/ 1174152 h 2515944"/>
                  <a:gd name="connsiteX7" fmla="*/ 451191 w 3508198"/>
                  <a:gd name="connsiteY7" fmla="*/ 1730412 h 2515944"/>
                  <a:gd name="connsiteX8" fmla="*/ 1370671 w 3508198"/>
                  <a:gd name="connsiteY8" fmla="*/ 1701202 h 2515944"/>
                  <a:gd name="connsiteX9" fmla="*/ 2975951 w 3508198"/>
                  <a:gd name="connsiteY9" fmla="*/ 2514002 h 2515944"/>
                  <a:gd name="connsiteX10" fmla="*/ 3504271 w 3508198"/>
                  <a:gd name="connsiteY10" fmla="*/ 1894242 h 2515944"/>
                  <a:gd name="connsiteX11" fmla="*/ 2762591 w 3508198"/>
                  <a:gd name="connsiteY11" fmla="*/ 847762 h 2515944"/>
                  <a:gd name="connsiteX0" fmla="*/ 2762591 w 3578532"/>
                  <a:gd name="connsiteY0" fmla="*/ 847762 h 2516350"/>
                  <a:gd name="connsiteX1" fmla="*/ 2762591 w 3578532"/>
                  <a:gd name="connsiteY1" fmla="*/ 847762 h 2516350"/>
                  <a:gd name="connsiteX2" fmla="*/ 2361272 w 3578532"/>
                  <a:gd name="connsiteY2" fmla="*/ 398183 h 2516350"/>
                  <a:gd name="connsiteX3" fmla="*/ 1553551 w 3578532"/>
                  <a:gd name="connsiteY3" fmla="*/ 126402 h 2516350"/>
                  <a:gd name="connsiteX4" fmla="*/ 754722 w 3578532"/>
                  <a:gd name="connsiteY4" fmla="*/ 17182 h 2516350"/>
                  <a:gd name="connsiteX5" fmla="*/ 212431 w 3578532"/>
                  <a:gd name="connsiteY5" fmla="*/ 431202 h 2516350"/>
                  <a:gd name="connsiteX6" fmla="*/ 11771 w 3578532"/>
                  <a:gd name="connsiteY6" fmla="*/ 1174152 h 2516350"/>
                  <a:gd name="connsiteX7" fmla="*/ 451191 w 3578532"/>
                  <a:gd name="connsiteY7" fmla="*/ 1730412 h 2516350"/>
                  <a:gd name="connsiteX8" fmla="*/ 1370671 w 3578532"/>
                  <a:gd name="connsiteY8" fmla="*/ 1701202 h 2516350"/>
                  <a:gd name="connsiteX9" fmla="*/ 2975951 w 3578532"/>
                  <a:gd name="connsiteY9" fmla="*/ 2514002 h 2516350"/>
                  <a:gd name="connsiteX10" fmla="*/ 3504271 w 3578532"/>
                  <a:gd name="connsiteY10" fmla="*/ 1894242 h 2516350"/>
                  <a:gd name="connsiteX11" fmla="*/ 2762591 w 3578532"/>
                  <a:gd name="connsiteY11" fmla="*/ 847762 h 2516350"/>
                  <a:gd name="connsiteX0" fmla="*/ 2776958 w 3592899"/>
                  <a:gd name="connsiteY0" fmla="*/ 847762 h 2516350"/>
                  <a:gd name="connsiteX1" fmla="*/ 2776958 w 3592899"/>
                  <a:gd name="connsiteY1" fmla="*/ 847762 h 2516350"/>
                  <a:gd name="connsiteX2" fmla="*/ 2375639 w 3592899"/>
                  <a:gd name="connsiteY2" fmla="*/ 398183 h 2516350"/>
                  <a:gd name="connsiteX3" fmla="*/ 1567918 w 3592899"/>
                  <a:gd name="connsiteY3" fmla="*/ 126402 h 2516350"/>
                  <a:gd name="connsiteX4" fmla="*/ 769089 w 3592899"/>
                  <a:gd name="connsiteY4" fmla="*/ 17182 h 2516350"/>
                  <a:gd name="connsiteX5" fmla="*/ 226798 w 3592899"/>
                  <a:gd name="connsiteY5" fmla="*/ 431202 h 2516350"/>
                  <a:gd name="connsiteX6" fmla="*/ 26138 w 3592899"/>
                  <a:gd name="connsiteY6" fmla="*/ 1174152 h 2516350"/>
                  <a:gd name="connsiteX7" fmla="*/ 681458 w 3592899"/>
                  <a:gd name="connsiteY7" fmla="*/ 1730412 h 2516350"/>
                  <a:gd name="connsiteX8" fmla="*/ 1385038 w 3592899"/>
                  <a:gd name="connsiteY8" fmla="*/ 1701202 h 2516350"/>
                  <a:gd name="connsiteX9" fmla="*/ 2990318 w 3592899"/>
                  <a:gd name="connsiteY9" fmla="*/ 2514002 h 2516350"/>
                  <a:gd name="connsiteX10" fmla="*/ 3518638 w 3592899"/>
                  <a:gd name="connsiteY10" fmla="*/ 1894242 h 2516350"/>
                  <a:gd name="connsiteX11" fmla="*/ 2776958 w 3592899"/>
                  <a:gd name="connsiteY11" fmla="*/ 847762 h 2516350"/>
                  <a:gd name="connsiteX0" fmla="*/ 2772868 w 3588809"/>
                  <a:gd name="connsiteY0" fmla="*/ 775032 h 2443620"/>
                  <a:gd name="connsiteX1" fmla="*/ 2772868 w 3588809"/>
                  <a:gd name="connsiteY1" fmla="*/ 775032 h 2443620"/>
                  <a:gd name="connsiteX2" fmla="*/ 2371549 w 3588809"/>
                  <a:gd name="connsiteY2" fmla="*/ 325453 h 2443620"/>
                  <a:gd name="connsiteX3" fmla="*/ 1563828 w 3588809"/>
                  <a:gd name="connsiteY3" fmla="*/ 53672 h 2443620"/>
                  <a:gd name="connsiteX4" fmla="*/ 885649 w 3588809"/>
                  <a:gd name="connsiteY4" fmla="*/ 27002 h 2443620"/>
                  <a:gd name="connsiteX5" fmla="*/ 222708 w 3588809"/>
                  <a:gd name="connsiteY5" fmla="*/ 358472 h 2443620"/>
                  <a:gd name="connsiteX6" fmla="*/ 22048 w 3588809"/>
                  <a:gd name="connsiteY6" fmla="*/ 1101422 h 2443620"/>
                  <a:gd name="connsiteX7" fmla="*/ 677368 w 3588809"/>
                  <a:gd name="connsiteY7" fmla="*/ 1657682 h 2443620"/>
                  <a:gd name="connsiteX8" fmla="*/ 1380948 w 3588809"/>
                  <a:gd name="connsiteY8" fmla="*/ 1628472 h 2443620"/>
                  <a:gd name="connsiteX9" fmla="*/ 2986228 w 3588809"/>
                  <a:gd name="connsiteY9" fmla="*/ 2441272 h 2443620"/>
                  <a:gd name="connsiteX10" fmla="*/ 3514548 w 3588809"/>
                  <a:gd name="connsiteY10" fmla="*/ 1821512 h 2443620"/>
                  <a:gd name="connsiteX11" fmla="*/ 2772868 w 3588809"/>
                  <a:gd name="connsiteY11" fmla="*/ 775032 h 2443620"/>
                  <a:gd name="connsiteX0" fmla="*/ 2789644 w 3605585"/>
                  <a:gd name="connsiteY0" fmla="*/ 721480 h 2390068"/>
                  <a:gd name="connsiteX1" fmla="*/ 2789644 w 3605585"/>
                  <a:gd name="connsiteY1" fmla="*/ 721480 h 2390068"/>
                  <a:gd name="connsiteX2" fmla="*/ 2388325 w 3605585"/>
                  <a:gd name="connsiteY2" fmla="*/ 271901 h 2390068"/>
                  <a:gd name="connsiteX3" fmla="*/ 1580604 w 3605585"/>
                  <a:gd name="connsiteY3" fmla="*/ 120 h 2390068"/>
                  <a:gd name="connsiteX4" fmla="*/ 239484 w 3605585"/>
                  <a:gd name="connsiteY4" fmla="*/ 304920 h 2390068"/>
                  <a:gd name="connsiteX5" fmla="*/ 38824 w 3605585"/>
                  <a:gd name="connsiteY5" fmla="*/ 1047870 h 2390068"/>
                  <a:gd name="connsiteX6" fmla="*/ 694144 w 3605585"/>
                  <a:gd name="connsiteY6" fmla="*/ 1604130 h 2390068"/>
                  <a:gd name="connsiteX7" fmla="*/ 1397724 w 3605585"/>
                  <a:gd name="connsiteY7" fmla="*/ 1574920 h 2390068"/>
                  <a:gd name="connsiteX8" fmla="*/ 3003004 w 3605585"/>
                  <a:gd name="connsiteY8" fmla="*/ 2387720 h 2390068"/>
                  <a:gd name="connsiteX9" fmla="*/ 3531324 w 3605585"/>
                  <a:gd name="connsiteY9" fmla="*/ 1767960 h 2390068"/>
                  <a:gd name="connsiteX10" fmla="*/ 2789644 w 3605585"/>
                  <a:gd name="connsiteY10" fmla="*/ 721480 h 2390068"/>
                  <a:gd name="connsiteX0" fmla="*/ 2751857 w 3567798"/>
                  <a:gd name="connsiteY0" fmla="*/ 722417 h 2391005"/>
                  <a:gd name="connsiteX1" fmla="*/ 2751857 w 3567798"/>
                  <a:gd name="connsiteY1" fmla="*/ 722417 h 2391005"/>
                  <a:gd name="connsiteX2" fmla="*/ 2350538 w 3567798"/>
                  <a:gd name="connsiteY2" fmla="*/ 272838 h 2391005"/>
                  <a:gd name="connsiteX3" fmla="*/ 1542817 w 3567798"/>
                  <a:gd name="connsiteY3" fmla="*/ 1057 h 2391005"/>
                  <a:gd name="connsiteX4" fmla="*/ 531897 w 3567798"/>
                  <a:gd name="connsiteY4" fmla="*/ 216957 h 2391005"/>
                  <a:gd name="connsiteX5" fmla="*/ 1037 w 3567798"/>
                  <a:gd name="connsiteY5" fmla="*/ 1048807 h 2391005"/>
                  <a:gd name="connsiteX6" fmla="*/ 656357 w 3567798"/>
                  <a:gd name="connsiteY6" fmla="*/ 1605067 h 2391005"/>
                  <a:gd name="connsiteX7" fmla="*/ 1359937 w 3567798"/>
                  <a:gd name="connsiteY7" fmla="*/ 1575857 h 2391005"/>
                  <a:gd name="connsiteX8" fmla="*/ 2965217 w 3567798"/>
                  <a:gd name="connsiteY8" fmla="*/ 2388657 h 2391005"/>
                  <a:gd name="connsiteX9" fmla="*/ 3493537 w 3567798"/>
                  <a:gd name="connsiteY9" fmla="*/ 1768897 h 2391005"/>
                  <a:gd name="connsiteX10" fmla="*/ 2751857 w 3567798"/>
                  <a:gd name="connsiteY10" fmla="*/ 722417 h 2391005"/>
                  <a:gd name="connsiteX0" fmla="*/ 2543579 w 3359520"/>
                  <a:gd name="connsiteY0" fmla="*/ 722300 h 2390888"/>
                  <a:gd name="connsiteX1" fmla="*/ 2543579 w 3359520"/>
                  <a:gd name="connsiteY1" fmla="*/ 722300 h 2390888"/>
                  <a:gd name="connsiteX2" fmla="*/ 2142260 w 3359520"/>
                  <a:gd name="connsiteY2" fmla="*/ 272721 h 2390888"/>
                  <a:gd name="connsiteX3" fmla="*/ 1334539 w 3359520"/>
                  <a:gd name="connsiteY3" fmla="*/ 940 h 2390888"/>
                  <a:gd name="connsiteX4" fmla="*/ 323619 w 3359520"/>
                  <a:gd name="connsiteY4" fmla="*/ 216840 h 2390888"/>
                  <a:gd name="connsiteX5" fmla="*/ 2309 w 3359520"/>
                  <a:gd name="connsiteY5" fmla="*/ 997890 h 2390888"/>
                  <a:gd name="connsiteX6" fmla="*/ 448079 w 3359520"/>
                  <a:gd name="connsiteY6" fmla="*/ 1604950 h 2390888"/>
                  <a:gd name="connsiteX7" fmla="*/ 1151659 w 3359520"/>
                  <a:gd name="connsiteY7" fmla="*/ 1575740 h 2390888"/>
                  <a:gd name="connsiteX8" fmla="*/ 2756939 w 3359520"/>
                  <a:gd name="connsiteY8" fmla="*/ 2388540 h 2390888"/>
                  <a:gd name="connsiteX9" fmla="*/ 3285259 w 3359520"/>
                  <a:gd name="connsiteY9" fmla="*/ 1768780 h 2390888"/>
                  <a:gd name="connsiteX10" fmla="*/ 2543579 w 3359520"/>
                  <a:gd name="connsiteY10" fmla="*/ 722300 h 2390888"/>
                  <a:gd name="connsiteX0" fmla="*/ 2543579 w 3355629"/>
                  <a:gd name="connsiteY0" fmla="*/ 722300 h 2388796"/>
                  <a:gd name="connsiteX1" fmla="*/ 2543579 w 3355629"/>
                  <a:gd name="connsiteY1" fmla="*/ 722300 h 2388796"/>
                  <a:gd name="connsiteX2" fmla="*/ 2142260 w 3355629"/>
                  <a:gd name="connsiteY2" fmla="*/ 272721 h 2388796"/>
                  <a:gd name="connsiteX3" fmla="*/ 1334539 w 3355629"/>
                  <a:gd name="connsiteY3" fmla="*/ 940 h 2388796"/>
                  <a:gd name="connsiteX4" fmla="*/ 323619 w 3355629"/>
                  <a:gd name="connsiteY4" fmla="*/ 216840 h 2388796"/>
                  <a:gd name="connsiteX5" fmla="*/ 2309 w 3355629"/>
                  <a:gd name="connsiteY5" fmla="*/ 997890 h 2388796"/>
                  <a:gd name="connsiteX6" fmla="*/ 448079 w 3355629"/>
                  <a:gd name="connsiteY6" fmla="*/ 1604950 h 2388796"/>
                  <a:gd name="connsiteX7" fmla="*/ 1386609 w 3355629"/>
                  <a:gd name="connsiteY7" fmla="*/ 1709090 h 2388796"/>
                  <a:gd name="connsiteX8" fmla="*/ 2756939 w 3355629"/>
                  <a:gd name="connsiteY8" fmla="*/ 2388540 h 2388796"/>
                  <a:gd name="connsiteX9" fmla="*/ 3285259 w 3355629"/>
                  <a:gd name="connsiteY9" fmla="*/ 1768780 h 2388796"/>
                  <a:gd name="connsiteX10" fmla="*/ 2543579 w 3355629"/>
                  <a:gd name="connsiteY10" fmla="*/ 722300 h 2388796"/>
                  <a:gd name="connsiteX0" fmla="*/ 2543579 w 3291587"/>
                  <a:gd name="connsiteY0" fmla="*/ 722300 h 2337973"/>
                  <a:gd name="connsiteX1" fmla="*/ 2543579 w 3291587"/>
                  <a:gd name="connsiteY1" fmla="*/ 722300 h 2337973"/>
                  <a:gd name="connsiteX2" fmla="*/ 2142260 w 3291587"/>
                  <a:gd name="connsiteY2" fmla="*/ 272721 h 2337973"/>
                  <a:gd name="connsiteX3" fmla="*/ 1334539 w 3291587"/>
                  <a:gd name="connsiteY3" fmla="*/ 940 h 2337973"/>
                  <a:gd name="connsiteX4" fmla="*/ 323619 w 3291587"/>
                  <a:gd name="connsiteY4" fmla="*/ 216840 h 2337973"/>
                  <a:gd name="connsiteX5" fmla="*/ 2309 w 3291587"/>
                  <a:gd name="connsiteY5" fmla="*/ 997890 h 2337973"/>
                  <a:gd name="connsiteX6" fmla="*/ 448079 w 3291587"/>
                  <a:gd name="connsiteY6" fmla="*/ 1604950 h 2337973"/>
                  <a:gd name="connsiteX7" fmla="*/ 1386609 w 3291587"/>
                  <a:gd name="connsiteY7" fmla="*/ 1709090 h 2337973"/>
                  <a:gd name="connsiteX8" fmla="*/ 2814089 w 3291587"/>
                  <a:gd name="connsiteY8" fmla="*/ 2337740 h 2337973"/>
                  <a:gd name="connsiteX9" fmla="*/ 3285259 w 3291587"/>
                  <a:gd name="connsiteY9" fmla="*/ 1768780 h 2337973"/>
                  <a:gd name="connsiteX10" fmla="*/ 2543579 w 3291587"/>
                  <a:gd name="connsiteY10" fmla="*/ 722300 h 2337973"/>
                  <a:gd name="connsiteX0" fmla="*/ 2543579 w 3291587"/>
                  <a:gd name="connsiteY0" fmla="*/ 747287 h 2362960"/>
                  <a:gd name="connsiteX1" fmla="*/ 2543579 w 3291587"/>
                  <a:gd name="connsiteY1" fmla="*/ 747287 h 2362960"/>
                  <a:gd name="connsiteX2" fmla="*/ 1334539 w 3291587"/>
                  <a:gd name="connsiteY2" fmla="*/ 25927 h 2362960"/>
                  <a:gd name="connsiteX3" fmla="*/ 323619 w 3291587"/>
                  <a:gd name="connsiteY3" fmla="*/ 241827 h 2362960"/>
                  <a:gd name="connsiteX4" fmla="*/ 2309 w 3291587"/>
                  <a:gd name="connsiteY4" fmla="*/ 1022877 h 2362960"/>
                  <a:gd name="connsiteX5" fmla="*/ 448079 w 3291587"/>
                  <a:gd name="connsiteY5" fmla="*/ 1629937 h 2362960"/>
                  <a:gd name="connsiteX6" fmla="*/ 1386609 w 3291587"/>
                  <a:gd name="connsiteY6" fmla="*/ 1734077 h 2362960"/>
                  <a:gd name="connsiteX7" fmla="*/ 2814089 w 3291587"/>
                  <a:gd name="connsiteY7" fmla="*/ 2362727 h 2362960"/>
                  <a:gd name="connsiteX8" fmla="*/ 3285259 w 3291587"/>
                  <a:gd name="connsiteY8" fmla="*/ 1793767 h 2362960"/>
                  <a:gd name="connsiteX9" fmla="*/ 2543579 w 3291587"/>
                  <a:gd name="connsiteY9" fmla="*/ 747287 h 2362960"/>
                  <a:gd name="connsiteX0" fmla="*/ 2543579 w 3291587"/>
                  <a:gd name="connsiteY0" fmla="*/ 747287 h 2362960"/>
                  <a:gd name="connsiteX1" fmla="*/ 2543579 w 3291587"/>
                  <a:gd name="connsiteY1" fmla="*/ 747287 h 2362960"/>
                  <a:gd name="connsiteX2" fmla="*/ 1334539 w 3291587"/>
                  <a:gd name="connsiteY2" fmla="*/ 25927 h 2362960"/>
                  <a:gd name="connsiteX3" fmla="*/ 323619 w 3291587"/>
                  <a:gd name="connsiteY3" fmla="*/ 241827 h 2362960"/>
                  <a:gd name="connsiteX4" fmla="*/ 2309 w 3291587"/>
                  <a:gd name="connsiteY4" fmla="*/ 1022877 h 2362960"/>
                  <a:gd name="connsiteX5" fmla="*/ 448079 w 3291587"/>
                  <a:gd name="connsiteY5" fmla="*/ 1629937 h 2362960"/>
                  <a:gd name="connsiteX6" fmla="*/ 1386609 w 3291587"/>
                  <a:gd name="connsiteY6" fmla="*/ 1734077 h 2362960"/>
                  <a:gd name="connsiteX7" fmla="*/ 2814089 w 3291587"/>
                  <a:gd name="connsiteY7" fmla="*/ 2362727 h 2362960"/>
                  <a:gd name="connsiteX8" fmla="*/ 3285259 w 3291587"/>
                  <a:gd name="connsiteY8" fmla="*/ 1793767 h 2362960"/>
                  <a:gd name="connsiteX9" fmla="*/ 2543579 w 3291587"/>
                  <a:gd name="connsiteY9" fmla="*/ 747287 h 2362960"/>
                  <a:gd name="connsiteX0" fmla="*/ 2975379 w 3289852"/>
                  <a:gd name="connsiteY0" fmla="*/ 982237 h 2362935"/>
                  <a:gd name="connsiteX1" fmla="*/ 2543579 w 3289852"/>
                  <a:gd name="connsiteY1" fmla="*/ 747287 h 2362935"/>
                  <a:gd name="connsiteX2" fmla="*/ 1334539 w 3289852"/>
                  <a:gd name="connsiteY2" fmla="*/ 25927 h 2362935"/>
                  <a:gd name="connsiteX3" fmla="*/ 323619 w 3289852"/>
                  <a:gd name="connsiteY3" fmla="*/ 241827 h 2362935"/>
                  <a:gd name="connsiteX4" fmla="*/ 2309 w 3289852"/>
                  <a:gd name="connsiteY4" fmla="*/ 1022877 h 2362935"/>
                  <a:gd name="connsiteX5" fmla="*/ 448079 w 3289852"/>
                  <a:gd name="connsiteY5" fmla="*/ 1629937 h 2362935"/>
                  <a:gd name="connsiteX6" fmla="*/ 1386609 w 3289852"/>
                  <a:gd name="connsiteY6" fmla="*/ 1734077 h 2362935"/>
                  <a:gd name="connsiteX7" fmla="*/ 2814089 w 3289852"/>
                  <a:gd name="connsiteY7" fmla="*/ 2362727 h 2362935"/>
                  <a:gd name="connsiteX8" fmla="*/ 3285259 w 3289852"/>
                  <a:gd name="connsiteY8" fmla="*/ 1793767 h 2362935"/>
                  <a:gd name="connsiteX9" fmla="*/ 2975379 w 3289852"/>
                  <a:gd name="connsiteY9" fmla="*/ 982237 h 2362935"/>
                  <a:gd name="connsiteX0" fmla="*/ 3285259 w 3291587"/>
                  <a:gd name="connsiteY0" fmla="*/ 1793767 h 2362960"/>
                  <a:gd name="connsiteX1" fmla="*/ 2543579 w 3291587"/>
                  <a:gd name="connsiteY1" fmla="*/ 747287 h 2362960"/>
                  <a:gd name="connsiteX2" fmla="*/ 1334539 w 3291587"/>
                  <a:gd name="connsiteY2" fmla="*/ 25927 h 2362960"/>
                  <a:gd name="connsiteX3" fmla="*/ 323619 w 3291587"/>
                  <a:gd name="connsiteY3" fmla="*/ 241827 h 2362960"/>
                  <a:gd name="connsiteX4" fmla="*/ 2309 w 3291587"/>
                  <a:gd name="connsiteY4" fmla="*/ 1022877 h 2362960"/>
                  <a:gd name="connsiteX5" fmla="*/ 448079 w 3291587"/>
                  <a:gd name="connsiteY5" fmla="*/ 1629937 h 2362960"/>
                  <a:gd name="connsiteX6" fmla="*/ 1386609 w 3291587"/>
                  <a:gd name="connsiteY6" fmla="*/ 1734077 h 2362960"/>
                  <a:gd name="connsiteX7" fmla="*/ 2814089 w 3291587"/>
                  <a:gd name="connsiteY7" fmla="*/ 2362727 h 2362960"/>
                  <a:gd name="connsiteX8" fmla="*/ 3285259 w 3291587"/>
                  <a:gd name="connsiteY8" fmla="*/ 1793767 h 2362960"/>
                  <a:gd name="connsiteX0" fmla="*/ 3285259 w 3289385"/>
                  <a:gd name="connsiteY0" fmla="*/ 1793767 h 2422841"/>
                  <a:gd name="connsiteX1" fmla="*/ 2543579 w 3289385"/>
                  <a:gd name="connsiteY1" fmla="*/ 747287 h 2422841"/>
                  <a:gd name="connsiteX2" fmla="*/ 1334539 w 3289385"/>
                  <a:gd name="connsiteY2" fmla="*/ 25927 h 2422841"/>
                  <a:gd name="connsiteX3" fmla="*/ 323619 w 3289385"/>
                  <a:gd name="connsiteY3" fmla="*/ 241827 h 2422841"/>
                  <a:gd name="connsiteX4" fmla="*/ 2309 w 3289385"/>
                  <a:gd name="connsiteY4" fmla="*/ 1022877 h 2422841"/>
                  <a:gd name="connsiteX5" fmla="*/ 448079 w 3289385"/>
                  <a:gd name="connsiteY5" fmla="*/ 1629937 h 2422841"/>
                  <a:gd name="connsiteX6" fmla="*/ 2199409 w 3289385"/>
                  <a:gd name="connsiteY6" fmla="*/ 2323357 h 2422841"/>
                  <a:gd name="connsiteX7" fmla="*/ 2814089 w 3289385"/>
                  <a:gd name="connsiteY7" fmla="*/ 2362727 h 2422841"/>
                  <a:gd name="connsiteX8" fmla="*/ 3285259 w 3289385"/>
                  <a:gd name="connsiteY8" fmla="*/ 1793767 h 2422841"/>
                  <a:gd name="connsiteX0" fmla="*/ 3285259 w 4014352"/>
                  <a:gd name="connsiteY0" fmla="*/ 1793767 h 2326269"/>
                  <a:gd name="connsiteX1" fmla="*/ 2543579 w 4014352"/>
                  <a:gd name="connsiteY1" fmla="*/ 747287 h 2326269"/>
                  <a:gd name="connsiteX2" fmla="*/ 1334539 w 4014352"/>
                  <a:gd name="connsiteY2" fmla="*/ 25927 h 2326269"/>
                  <a:gd name="connsiteX3" fmla="*/ 323619 w 4014352"/>
                  <a:gd name="connsiteY3" fmla="*/ 241827 h 2326269"/>
                  <a:gd name="connsiteX4" fmla="*/ 2309 w 4014352"/>
                  <a:gd name="connsiteY4" fmla="*/ 1022877 h 2326269"/>
                  <a:gd name="connsiteX5" fmla="*/ 448079 w 4014352"/>
                  <a:gd name="connsiteY5" fmla="*/ 1629937 h 2326269"/>
                  <a:gd name="connsiteX6" fmla="*/ 2199409 w 4014352"/>
                  <a:gd name="connsiteY6" fmla="*/ 2323357 h 2326269"/>
                  <a:gd name="connsiteX7" fmla="*/ 3982489 w 4014352"/>
                  <a:gd name="connsiteY7" fmla="*/ 1875047 h 2326269"/>
                  <a:gd name="connsiteX8" fmla="*/ 3285259 w 4014352"/>
                  <a:gd name="connsiteY8" fmla="*/ 1793767 h 2326269"/>
                  <a:gd name="connsiteX0" fmla="*/ 4169179 w 4302065"/>
                  <a:gd name="connsiteY0" fmla="*/ 889527 h 2327768"/>
                  <a:gd name="connsiteX1" fmla="*/ 2543579 w 4302065"/>
                  <a:gd name="connsiteY1" fmla="*/ 747287 h 2327768"/>
                  <a:gd name="connsiteX2" fmla="*/ 1334539 w 4302065"/>
                  <a:gd name="connsiteY2" fmla="*/ 25927 h 2327768"/>
                  <a:gd name="connsiteX3" fmla="*/ 323619 w 4302065"/>
                  <a:gd name="connsiteY3" fmla="*/ 241827 h 2327768"/>
                  <a:gd name="connsiteX4" fmla="*/ 2309 w 4302065"/>
                  <a:gd name="connsiteY4" fmla="*/ 1022877 h 2327768"/>
                  <a:gd name="connsiteX5" fmla="*/ 448079 w 4302065"/>
                  <a:gd name="connsiteY5" fmla="*/ 1629937 h 2327768"/>
                  <a:gd name="connsiteX6" fmla="*/ 2199409 w 4302065"/>
                  <a:gd name="connsiteY6" fmla="*/ 2323357 h 2327768"/>
                  <a:gd name="connsiteX7" fmla="*/ 3982489 w 4302065"/>
                  <a:gd name="connsiteY7" fmla="*/ 1875047 h 2327768"/>
                  <a:gd name="connsiteX8" fmla="*/ 4169179 w 4302065"/>
                  <a:gd name="connsiteY8" fmla="*/ 889527 h 2327768"/>
                  <a:gd name="connsiteX0" fmla="*/ 4207706 w 4340592"/>
                  <a:gd name="connsiteY0" fmla="*/ 759252 h 2197493"/>
                  <a:gd name="connsiteX1" fmla="*/ 2582106 w 4340592"/>
                  <a:gd name="connsiteY1" fmla="*/ 617012 h 2197493"/>
                  <a:gd name="connsiteX2" fmla="*/ 3059626 w 4340592"/>
                  <a:gd name="connsiteY2" fmla="*/ 58212 h 2197493"/>
                  <a:gd name="connsiteX3" fmla="*/ 362146 w 4340592"/>
                  <a:gd name="connsiteY3" fmla="*/ 111552 h 2197493"/>
                  <a:gd name="connsiteX4" fmla="*/ 40836 w 4340592"/>
                  <a:gd name="connsiteY4" fmla="*/ 892602 h 2197493"/>
                  <a:gd name="connsiteX5" fmla="*/ 486606 w 4340592"/>
                  <a:gd name="connsiteY5" fmla="*/ 1499662 h 2197493"/>
                  <a:gd name="connsiteX6" fmla="*/ 2237936 w 4340592"/>
                  <a:gd name="connsiteY6" fmla="*/ 2193082 h 2197493"/>
                  <a:gd name="connsiteX7" fmla="*/ 4021016 w 4340592"/>
                  <a:gd name="connsiteY7" fmla="*/ 1744772 h 2197493"/>
                  <a:gd name="connsiteX8" fmla="*/ 4207706 w 4340592"/>
                  <a:gd name="connsiteY8" fmla="*/ 759252 h 2197493"/>
                  <a:gd name="connsiteX0" fmla="*/ 4207706 w 4340592"/>
                  <a:gd name="connsiteY0" fmla="*/ 769161 h 2207402"/>
                  <a:gd name="connsiteX1" fmla="*/ 3059626 w 4340592"/>
                  <a:gd name="connsiteY1" fmla="*/ 68121 h 2207402"/>
                  <a:gd name="connsiteX2" fmla="*/ 362146 w 4340592"/>
                  <a:gd name="connsiteY2" fmla="*/ 121461 h 2207402"/>
                  <a:gd name="connsiteX3" fmla="*/ 40836 w 4340592"/>
                  <a:gd name="connsiteY3" fmla="*/ 902511 h 2207402"/>
                  <a:gd name="connsiteX4" fmla="*/ 486606 w 4340592"/>
                  <a:gd name="connsiteY4" fmla="*/ 1509571 h 2207402"/>
                  <a:gd name="connsiteX5" fmla="*/ 2237936 w 4340592"/>
                  <a:gd name="connsiteY5" fmla="*/ 2202991 h 2207402"/>
                  <a:gd name="connsiteX6" fmla="*/ 4021016 w 4340592"/>
                  <a:gd name="connsiteY6" fmla="*/ 1754681 h 2207402"/>
                  <a:gd name="connsiteX7" fmla="*/ 4207706 w 4340592"/>
                  <a:gd name="connsiteY7" fmla="*/ 769161 h 2207402"/>
                  <a:gd name="connsiteX0" fmla="*/ 4167792 w 4300678"/>
                  <a:gd name="connsiteY0" fmla="*/ 718775 h 2157016"/>
                  <a:gd name="connsiteX1" fmla="*/ 3019712 w 4300678"/>
                  <a:gd name="connsiteY1" fmla="*/ 17735 h 2157016"/>
                  <a:gd name="connsiteX2" fmla="*/ 454312 w 4300678"/>
                  <a:gd name="connsiteY2" fmla="*/ 264115 h 2157016"/>
                  <a:gd name="connsiteX3" fmla="*/ 922 w 4300678"/>
                  <a:gd name="connsiteY3" fmla="*/ 852125 h 2157016"/>
                  <a:gd name="connsiteX4" fmla="*/ 446692 w 4300678"/>
                  <a:gd name="connsiteY4" fmla="*/ 1459185 h 2157016"/>
                  <a:gd name="connsiteX5" fmla="*/ 2198022 w 4300678"/>
                  <a:gd name="connsiteY5" fmla="*/ 2152605 h 2157016"/>
                  <a:gd name="connsiteX6" fmla="*/ 3981102 w 4300678"/>
                  <a:gd name="connsiteY6" fmla="*/ 1704295 h 2157016"/>
                  <a:gd name="connsiteX7" fmla="*/ 4167792 w 4300678"/>
                  <a:gd name="connsiteY7" fmla="*/ 718775 h 2157016"/>
                  <a:gd name="connsiteX0" fmla="*/ 4182845 w 4315731"/>
                  <a:gd name="connsiteY0" fmla="*/ 718775 h 2153360"/>
                  <a:gd name="connsiteX1" fmla="*/ 3034765 w 4315731"/>
                  <a:gd name="connsiteY1" fmla="*/ 17735 h 2153360"/>
                  <a:gd name="connsiteX2" fmla="*/ 469365 w 4315731"/>
                  <a:gd name="connsiteY2" fmla="*/ 264115 h 2153360"/>
                  <a:gd name="connsiteX3" fmla="*/ 15975 w 4315731"/>
                  <a:gd name="connsiteY3" fmla="*/ 852125 h 2153360"/>
                  <a:gd name="connsiteX4" fmla="*/ 695425 w 4315731"/>
                  <a:gd name="connsiteY4" fmla="*/ 1784305 h 2153360"/>
                  <a:gd name="connsiteX5" fmla="*/ 2213075 w 4315731"/>
                  <a:gd name="connsiteY5" fmla="*/ 2152605 h 2153360"/>
                  <a:gd name="connsiteX6" fmla="*/ 3996155 w 4315731"/>
                  <a:gd name="connsiteY6" fmla="*/ 1704295 h 2153360"/>
                  <a:gd name="connsiteX7" fmla="*/ 4182845 w 4315731"/>
                  <a:gd name="connsiteY7" fmla="*/ 718775 h 2153360"/>
                  <a:gd name="connsiteX0" fmla="*/ 4191898 w 4324784"/>
                  <a:gd name="connsiteY0" fmla="*/ 719464 h 2154009"/>
                  <a:gd name="connsiteX1" fmla="*/ 3043818 w 4324784"/>
                  <a:gd name="connsiteY1" fmla="*/ 18424 h 2154009"/>
                  <a:gd name="connsiteX2" fmla="*/ 478418 w 4324784"/>
                  <a:gd name="connsiteY2" fmla="*/ 264804 h 2154009"/>
                  <a:gd name="connsiteX3" fmla="*/ 14868 w 4324784"/>
                  <a:gd name="connsiteY3" fmla="*/ 913774 h 2154009"/>
                  <a:gd name="connsiteX4" fmla="*/ 704478 w 4324784"/>
                  <a:gd name="connsiteY4" fmla="*/ 1784994 h 2154009"/>
                  <a:gd name="connsiteX5" fmla="*/ 2222128 w 4324784"/>
                  <a:gd name="connsiteY5" fmla="*/ 2153294 h 2154009"/>
                  <a:gd name="connsiteX6" fmla="*/ 4005208 w 4324784"/>
                  <a:gd name="connsiteY6" fmla="*/ 1704984 h 2154009"/>
                  <a:gd name="connsiteX7" fmla="*/ 4191898 w 4324784"/>
                  <a:gd name="connsiteY7" fmla="*/ 719464 h 2154009"/>
                  <a:gd name="connsiteX0" fmla="*/ 4395098 w 4486545"/>
                  <a:gd name="connsiteY0" fmla="*/ 655034 h 2150539"/>
                  <a:gd name="connsiteX1" fmla="*/ 3043818 w 4486545"/>
                  <a:gd name="connsiteY1" fmla="*/ 14954 h 2150539"/>
                  <a:gd name="connsiteX2" fmla="*/ 478418 w 4486545"/>
                  <a:gd name="connsiteY2" fmla="*/ 261334 h 2150539"/>
                  <a:gd name="connsiteX3" fmla="*/ 14868 w 4486545"/>
                  <a:gd name="connsiteY3" fmla="*/ 910304 h 2150539"/>
                  <a:gd name="connsiteX4" fmla="*/ 704478 w 4486545"/>
                  <a:gd name="connsiteY4" fmla="*/ 1781524 h 2150539"/>
                  <a:gd name="connsiteX5" fmla="*/ 2222128 w 4486545"/>
                  <a:gd name="connsiteY5" fmla="*/ 2149824 h 2150539"/>
                  <a:gd name="connsiteX6" fmla="*/ 4005208 w 4486545"/>
                  <a:gd name="connsiteY6" fmla="*/ 1701514 h 2150539"/>
                  <a:gd name="connsiteX7" fmla="*/ 4395098 w 4486545"/>
                  <a:gd name="connsiteY7" fmla="*/ 655034 h 2150539"/>
                  <a:gd name="connsiteX0" fmla="*/ 4395098 w 4609451"/>
                  <a:gd name="connsiteY0" fmla="*/ 655034 h 2153299"/>
                  <a:gd name="connsiteX1" fmla="*/ 3043818 w 4609451"/>
                  <a:gd name="connsiteY1" fmla="*/ 14954 h 2153299"/>
                  <a:gd name="connsiteX2" fmla="*/ 478418 w 4609451"/>
                  <a:gd name="connsiteY2" fmla="*/ 261334 h 2153299"/>
                  <a:gd name="connsiteX3" fmla="*/ 14868 w 4609451"/>
                  <a:gd name="connsiteY3" fmla="*/ 910304 h 2153299"/>
                  <a:gd name="connsiteX4" fmla="*/ 704478 w 4609451"/>
                  <a:gd name="connsiteY4" fmla="*/ 1781524 h 2153299"/>
                  <a:gd name="connsiteX5" fmla="*/ 2222128 w 4609451"/>
                  <a:gd name="connsiteY5" fmla="*/ 2149824 h 2153299"/>
                  <a:gd name="connsiteX6" fmla="*/ 4381128 w 4609451"/>
                  <a:gd name="connsiteY6" fmla="*/ 1589754 h 2153299"/>
                  <a:gd name="connsiteX7" fmla="*/ 4395098 w 4609451"/>
                  <a:gd name="connsiteY7" fmla="*/ 655034 h 2153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09451" h="2153299">
                    <a:moveTo>
                      <a:pt x="4395098" y="655034"/>
                    </a:moveTo>
                    <a:cubicBezTo>
                      <a:pt x="4172213" y="392567"/>
                      <a:pt x="3696598" y="80571"/>
                      <a:pt x="3043818" y="14954"/>
                    </a:cubicBezTo>
                    <a:cubicBezTo>
                      <a:pt x="2391038" y="-50663"/>
                      <a:pt x="983243" y="112109"/>
                      <a:pt x="478418" y="261334"/>
                    </a:cubicBezTo>
                    <a:cubicBezTo>
                      <a:pt x="-26407" y="410559"/>
                      <a:pt x="-22809" y="656939"/>
                      <a:pt x="14868" y="910304"/>
                    </a:cubicBezTo>
                    <a:cubicBezTo>
                      <a:pt x="52545" y="1163669"/>
                      <a:pt x="336601" y="1574937"/>
                      <a:pt x="704478" y="1781524"/>
                    </a:cubicBezTo>
                    <a:cubicBezTo>
                      <a:pt x="1072355" y="1988111"/>
                      <a:pt x="1609353" y="2181786"/>
                      <a:pt x="2222128" y="2149824"/>
                    </a:cubicBezTo>
                    <a:cubicBezTo>
                      <a:pt x="2834903" y="2117862"/>
                      <a:pt x="4018966" y="1838886"/>
                      <a:pt x="4381128" y="1589754"/>
                    </a:cubicBezTo>
                    <a:cubicBezTo>
                      <a:pt x="4743290" y="1340622"/>
                      <a:pt x="4617983" y="917501"/>
                      <a:pt x="4395098" y="655034"/>
                    </a:cubicBezTo>
                    <a:close/>
                  </a:path>
                </a:pathLst>
              </a:custGeom>
              <a:solidFill>
                <a:srgbClr val="FDDDA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 name="TextBox 10">
                <a:extLst>
                  <a:ext uri="{FF2B5EF4-FFF2-40B4-BE49-F238E27FC236}">
                    <a16:creationId xmlns:a16="http://schemas.microsoft.com/office/drawing/2014/main" id="{C35CA204-ADD5-4E45-AC9F-6F17148AF5BF}"/>
                  </a:ext>
                </a:extLst>
              </p:cNvPr>
              <p:cNvSpPr txBox="1"/>
              <p:nvPr/>
            </p:nvSpPr>
            <p:spPr>
              <a:xfrm>
                <a:off x="2915920" y="4637478"/>
                <a:ext cx="1981200" cy="400110"/>
              </a:xfrm>
              <a:prstGeom prst="rect">
                <a:avLst/>
              </a:prstGeom>
              <a:noFill/>
            </p:spPr>
            <p:txBody>
              <a:bodyPr wrap="square" rtlCol="0">
                <a:spAutoFit/>
              </a:bodyPr>
              <a:lstStyle/>
              <a:p>
                <a:r>
                  <a:rPr lang="en-US" sz="2000" b="1" dirty="0">
                    <a:cs typeface="Arial" panose="020B0604020202020204" pitchFamily="34" charset="0"/>
                  </a:rPr>
                  <a:t>Medicine</a:t>
                </a:r>
                <a:endParaRPr lang="en-GB" b="1" dirty="0">
                  <a:cs typeface="Arial" panose="020B0604020202020204" pitchFamily="34" charset="0"/>
                </a:endParaRPr>
              </a:p>
            </p:txBody>
          </p:sp>
          <p:sp>
            <p:nvSpPr>
              <p:cNvPr id="13" name="TextBox 12">
                <a:extLst>
                  <a:ext uri="{FF2B5EF4-FFF2-40B4-BE49-F238E27FC236}">
                    <a16:creationId xmlns:a16="http://schemas.microsoft.com/office/drawing/2014/main" id="{D3F72AEE-50C0-46E7-B177-D5C19C71EFCD}"/>
                  </a:ext>
                </a:extLst>
              </p:cNvPr>
              <p:cNvSpPr txBox="1"/>
              <p:nvPr/>
            </p:nvSpPr>
            <p:spPr>
              <a:xfrm>
                <a:off x="2631061" y="5733387"/>
                <a:ext cx="1981200" cy="338554"/>
              </a:xfrm>
              <a:prstGeom prst="rect">
                <a:avLst/>
              </a:prstGeom>
              <a:noFill/>
            </p:spPr>
            <p:txBody>
              <a:bodyPr wrap="square" rtlCol="0">
                <a:spAutoFit/>
              </a:bodyPr>
              <a:lstStyle/>
              <a:p>
                <a:r>
                  <a:rPr lang="en-US" sz="1600" dirty="0">
                    <a:cs typeface="Arial" panose="020B0604020202020204" pitchFamily="34" charset="0"/>
                  </a:rPr>
                  <a:t>Antibiotics</a:t>
                </a:r>
                <a:endParaRPr lang="en-GB" dirty="0">
                  <a:cs typeface="Arial" panose="020B0604020202020204" pitchFamily="34" charset="0"/>
                </a:endParaRPr>
              </a:p>
            </p:txBody>
          </p:sp>
          <p:sp>
            <p:nvSpPr>
              <p:cNvPr id="20" name="TextBox 19">
                <a:extLst>
                  <a:ext uri="{FF2B5EF4-FFF2-40B4-BE49-F238E27FC236}">
                    <a16:creationId xmlns:a16="http://schemas.microsoft.com/office/drawing/2014/main" id="{2F96DCF6-72E4-4EC3-B0DA-92C8A58A0368}"/>
                  </a:ext>
                </a:extLst>
              </p:cNvPr>
              <p:cNvSpPr txBox="1"/>
              <p:nvPr/>
            </p:nvSpPr>
            <p:spPr>
              <a:xfrm>
                <a:off x="1539240" y="4699034"/>
                <a:ext cx="1981200" cy="338554"/>
              </a:xfrm>
              <a:prstGeom prst="rect">
                <a:avLst/>
              </a:prstGeom>
              <a:noFill/>
            </p:spPr>
            <p:txBody>
              <a:bodyPr wrap="square" rtlCol="0">
                <a:spAutoFit/>
              </a:bodyPr>
              <a:lstStyle/>
              <a:p>
                <a:r>
                  <a:rPr lang="en-US" sz="1600" dirty="0">
                    <a:cs typeface="Arial" panose="020B0604020202020204" pitchFamily="34" charset="0"/>
                  </a:rPr>
                  <a:t>Statins</a:t>
                </a:r>
                <a:endParaRPr lang="en-GB" dirty="0">
                  <a:cs typeface="Arial" panose="020B0604020202020204" pitchFamily="34" charset="0"/>
                </a:endParaRPr>
              </a:p>
            </p:txBody>
          </p:sp>
          <p:sp>
            <p:nvSpPr>
              <p:cNvPr id="21" name="TextBox 20">
                <a:extLst>
                  <a:ext uri="{FF2B5EF4-FFF2-40B4-BE49-F238E27FC236}">
                    <a16:creationId xmlns:a16="http://schemas.microsoft.com/office/drawing/2014/main" id="{D43CBD7E-B1DF-41FD-AF0D-66890BA15BD2}"/>
                  </a:ext>
                </a:extLst>
              </p:cNvPr>
              <p:cNvSpPr txBox="1"/>
              <p:nvPr/>
            </p:nvSpPr>
            <p:spPr>
              <a:xfrm>
                <a:off x="2791974" y="5230356"/>
                <a:ext cx="2214880" cy="338554"/>
              </a:xfrm>
              <a:prstGeom prst="rect">
                <a:avLst/>
              </a:prstGeom>
              <a:noFill/>
            </p:spPr>
            <p:txBody>
              <a:bodyPr wrap="square" rtlCol="0">
                <a:spAutoFit/>
              </a:bodyPr>
              <a:lstStyle/>
              <a:p>
                <a:r>
                  <a:rPr lang="en-US" sz="1600" dirty="0">
                    <a:cs typeface="Arial" panose="020B0604020202020204" pitchFamily="34" charset="0"/>
                  </a:rPr>
                  <a:t>Immunosuppressants </a:t>
                </a:r>
                <a:endParaRPr lang="en-GB" dirty="0">
                  <a:cs typeface="Arial" panose="020B0604020202020204" pitchFamily="34" charset="0"/>
                </a:endParaRPr>
              </a:p>
            </p:txBody>
          </p:sp>
        </p:grpSp>
        <p:sp>
          <p:nvSpPr>
            <p:cNvPr id="39" name="TextBox 38">
              <a:extLst>
                <a:ext uri="{FF2B5EF4-FFF2-40B4-BE49-F238E27FC236}">
                  <a16:creationId xmlns:a16="http://schemas.microsoft.com/office/drawing/2014/main" id="{49B21D02-1D0B-35AD-4052-20CB6C1C04E6}"/>
                </a:ext>
              </a:extLst>
            </p:cNvPr>
            <p:cNvSpPr txBox="1"/>
            <p:nvPr/>
          </p:nvSpPr>
          <p:spPr>
            <a:xfrm>
              <a:off x="1223153" y="5020823"/>
              <a:ext cx="1407907" cy="338554"/>
            </a:xfrm>
            <a:prstGeom prst="rect">
              <a:avLst/>
            </a:prstGeom>
            <a:noFill/>
          </p:spPr>
          <p:txBody>
            <a:bodyPr wrap="square" rtlCol="0">
              <a:spAutoFit/>
            </a:bodyPr>
            <a:lstStyle/>
            <a:p>
              <a:r>
                <a:rPr lang="en-US" sz="1600" dirty="0">
                  <a:cs typeface="Arial" panose="020B0604020202020204" pitchFamily="34" charset="0"/>
                </a:rPr>
                <a:t>Psychedelics </a:t>
              </a:r>
              <a:endParaRPr lang="en-GB" dirty="0">
                <a:cs typeface="Arial" panose="020B0604020202020204" pitchFamily="34" charset="0"/>
              </a:endParaRPr>
            </a:p>
          </p:txBody>
        </p:sp>
      </p:grpSp>
      <p:sp>
        <p:nvSpPr>
          <p:cNvPr id="6" name="Rectangle 5">
            <a:extLst>
              <a:ext uri="{FF2B5EF4-FFF2-40B4-BE49-F238E27FC236}">
                <a16:creationId xmlns:a16="http://schemas.microsoft.com/office/drawing/2014/main" id="{AC9C8F10-4AB5-B652-675E-0C2F118EF795}"/>
              </a:ext>
            </a:extLst>
          </p:cNvPr>
          <p:cNvSpPr/>
          <p:nvPr/>
        </p:nvSpPr>
        <p:spPr>
          <a:xfrm>
            <a:off x="596118" y="6333080"/>
            <a:ext cx="1771447" cy="400110"/>
          </a:xfrm>
          <a:prstGeom prst="rect">
            <a:avLst/>
          </a:prstGeom>
        </p:spPr>
        <p:txBody>
          <a:bodyPr wrap="none">
            <a:spAutoFit/>
          </a:bodyPr>
          <a:lstStyle/>
          <a:p>
            <a:r>
              <a:rPr lang="en-GB" sz="2000" dirty="0">
                <a:latin typeface="+mj-lt"/>
                <a:cs typeface="Arial" panose="020B0604020202020204" pitchFamily="34" charset="0"/>
              </a:rPr>
              <a:t>@</a:t>
            </a:r>
            <a:r>
              <a:rPr lang="en-GB" sz="2000" dirty="0" err="1">
                <a:latin typeface="+mj-lt"/>
                <a:cs typeface="Arial" panose="020B0604020202020204" pitchFamily="34" charset="0"/>
              </a:rPr>
              <a:t>RowenaCHill</a:t>
            </a:r>
            <a:endParaRPr lang="en-GB" sz="2000" dirty="0">
              <a:latin typeface="+mj-lt"/>
              <a:cs typeface="Arial" panose="020B0604020202020204" pitchFamily="34" charset="0"/>
            </a:endParaRPr>
          </a:p>
        </p:txBody>
      </p:sp>
      <p:grpSp>
        <p:nvGrpSpPr>
          <p:cNvPr id="7" name="Group 6">
            <a:extLst>
              <a:ext uri="{FF2B5EF4-FFF2-40B4-BE49-F238E27FC236}">
                <a16:creationId xmlns:a16="http://schemas.microsoft.com/office/drawing/2014/main" id="{CC1A5589-6DAE-A838-A29B-F45300C64DA1}"/>
              </a:ext>
            </a:extLst>
          </p:cNvPr>
          <p:cNvGrpSpPr/>
          <p:nvPr/>
        </p:nvGrpSpPr>
        <p:grpSpPr>
          <a:xfrm>
            <a:off x="-194100" y="6375232"/>
            <a:ext cx="1245920" cy="345258"/>
            <a:chOff x="-194100" y="6375232"/>
            <a:chExt cx="1245920" cy="345258"/>
          </a:xfrm>
        </p:grpSpPr>
        <p:pic>
          <p:nvPicPr>
            <p:cNvPr id="8" name="Picture 7">
              <a:extLst>
                <a:ext uri="{FF2B5EF4-FFF2-40B4-BE49-F238E27FC236}">
                  <a16:creationId xmlns:a16="http://schemas.microsoft.com/office/drawing/2014/main" id="{764827FE-A4F6-33AC-AE7D-CC7B7A6B3C2F}"/>
                </a:ext>
              </a:extLst>
            </p:cNvPr>
            <p:cNvPicPr>
              <a:picLocks noChangeAspect="1"/>
            </p:cNvPicPr>
            <p:nvPr/>
          </p:nvPicPr>
          <p:blipFill>
            <a:blip r:embed="rId3" cstate="print">
              <a:biLevel thresh="75000"/>
              <a:extLst>
                <a:ext uri="{28A0092B-C50C-407E-A947-70E740481C1C}">
                  <a14:useLocalDpi xmlns:a14="http://schemas.microsoft.com/office/drawing/2010/main" val="0"/>
                </a:ext>
              </a:extLst>
            </a:blip>
            <a:stretch>
              <a:fillRect/>
            </a:stretch>
          </p:blipFill>
          <p:spPr>
            <a:xfrm>
              <a:off x="-194100" y="6375232"/>
              <a:ext cx="1245920" cy="345258"/>
            </a:xfrm>
            <a:prstGeom prst="rect">
              <a:avLst/>
            </a:prstGeom>
          </p:spPr>
        </p:pic>
        <p:pic>
          <p:nvPicPr>
            <p:cNvPr id="18" name="Picture 17" descr="A black square with white x in it&#10;&#10;Description automatically generated">
              <a:extLst>
                <a:ext uri="{FF2B5EF4-FFF2-40B4-BE49-F238E27FC236}">
                  <a16:creationId xmlns:a16="http://schemas.microsoft.com/office/drawing/2014/main" id="{C42B1924-CBC2-BD51-4C30-1B8E2FF2D5F2}"/>
                </a:ext>
              </a:extLst>
            </p:cNvPr>
            <p:cNvPicPr>
              <a:picLocks noChangeAspect="1"/>
            </p:cNvPicPr>
            <p:nvPr/>
          </p:nvPicPr>
          <p:blipFill rotWithShape="1">
            <a:blip r:embed="rId4">
              <a:extLst>
                <a:ext uri="{28A0092B-C50C-407E-A947-70E740481C1C}">
                  <a14:useLocalDpi xmlns:a14="http://schemas.microsoft.com/office/drawing/2010/main" val="0"/>
                </a:ext>
              </a:extLst>
            </a:blip>
            <a:srcRect l="38928" t="30400" r="38753" b="30069"/>
            <a:stretch/>
          </p:blipFill>
          <p:spPr>
            <a:xfrm>
              <a:off x="363634" y="6518784"/>
              <a:ext cx="130452" cy="121303"/>
            </a:xfrm>
            <a:prstGeom prst="rect">
              <a:avLst/>
            </a:prstGeom>
          </p:spPr>
        </p:pic>
      </p:grpSp>
    </p:spTree>
    <p:extLst>
      <p:ext uri="{BB962C8B-B14F-4D97-AF65-F5344CB8AC3E}">
        <p14:creationId xmlns:p14="http://schemas.microsoft.com/office/powerpoint/2010/main" val="3378414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735ACCB-B901-E996-C097-84E85220D82C}"/>
              </a:ext>
            </a:extLst>
          </p:cNvPr>
          <p:cNvSpPr/>
          <p:nvPr/>
        </p:nvSpPr>
        <p:spPr>
          <a:xfrm>
            <a:off x="596118" y="6333080"/>
            <a:ext cx="1771447" cy="400110"/>
          </a:xfrm>
          <a:prstGeom prst="rect">
            <a:avLst/>
          </a:prstGeom>
        </p:spPr>
        <p:txBody>
          <a:bodyPr wrap="none">
            <a:spAutoFit/>
          </a:bodyPr>
          <a:lstStyle/>
          <a:p>
            <a:r>
              <a:rPr lang="en-GB" sz="2000" dirty="0">
                <a:latin typeface="+mj-lt"/>
                <a:cs typeface="Arial" panose="020B0604020202020204" pitchFamily="34" charset="0"/>
              </a:rPr>
              <a:t>@</a:t>
            </a:r>
            <a:r>
              <a:rPr lang="en-GB" sz="2000" dirty="0" err="1">
                <a:latin typeface="+mj-lt"/>
                <a:cs typeface="Arial" panose="020B0604020202020204" pitchFamily="34" charset="0"/>
              </a:rPr>
              <a:t>RowenaCHill</a:t>
            </a:r>
            <a:endParaRPr lang="en-GB" sz="2000" dirty="0">
              <a:latin typeface="+mj-lt"/>
              <a:cs typeface="Arial" panose="020B0604020202020204" pitchFamily="34" charset="0"/>
            </a:endParaRPr>
          </a:p>
        </p:txBody>
      </p:sp>
      <p:grpSp>
        <p:nvGrpSpPr>
          <p:cNvPr id="3" name="Group 2">
            <a:extLst>
              <a:ext uri="{FF2B5EF4-FFF2-40B4-BE49-F238E27FC236}">
                <a16:creationId xmlns:a16="http://schemas.microsoft.com/office/drawing/2014/main" id="{28E5B94B-ACB0-FC1A-4A23-2E5A940F91AC}"/>
              </a:ext>
            </a:extLst>
          </p:cNvPr>
          <p:cNvGrpSpPr/>
          <p:nvPr/>
        </p:nvGrpSpPr>
        <p:grpSpPr>
          <a:xfrm>
            <a:off x="-194100" y="6375232"/>
            <a:ext cx="1245920" cy="345258"/>
            <a:chOff x="-194100" y="6375232"/>
            <a:chExt cx="1245920" cy="345258"/>
          </a:xfrm>
        </p:grpSpPr>
        <p:pic>
          <p:nvPicPr>
            <p:cNvPr id="5" name="Picture 4">
              <a:extLst>
                <a:ext uri="{FF2B5EF4-FFF2-40B4-BE49-F238E27FC236}">
                  <a16:creationId xmlns:a16="http://schemas.microsoft.com/office/drawing/2014/main" id="{C26CD79C-77B2-F01F-FE11-CC45FEE7E06F}"/>
                </a:ext>
              </a:extLst>
            </p:cNvPr>
            <p:cNvPicPr>
              <a:picLocks noChangeAspect="1"/>
            </p:cNvPicPr>
            <p:nvPr/>
          </p:nvPicPr>
          <p:blipFill>
            <a:blip r:embed="rId2" cstate="print">
              <a:biLevel thresh="75000"/>
              <a:extLst>
                <a:ext uri="{28A0092B-C50C-407E-A947-70E740481C1C}">
                  <a14:useLocalDpi xmlns:a14="http://schemas.microsoft.com/office/drawing/2010/main" val="0"/>
                </a:ext>
              </a:extLst>
            </a:blip>
            <a:stretch>
              <a:fillRect/>
            </a:stretch>
          </p:blipFill>
          <p:spPr>
            <a:xfrm>
              <a:off x="-194100" y="6375232"/>
              <a:ext cx="1245920" cy="345258"/>
            </a:xfrm>
            <a:prstGeom prst="rect">
              <a:avLst/>
            </a:prstGeom>
          </p:spPr>
        </p:pic>
        <p:pic>
          <p:nvPicPr>
            <p:cNvPr id="6" name="Picture 5" descr="A black square with white x in it&#10;&#10;Description automatically generated">
              <a:extLst>
                <a:ext uri="{FF2B5EF4-FFF2-40B4-BE49-F238E27FC236}">
                  <a16:creationId xmlns:a16="http://schemas.microsoft.com/office/drawing/2014/main" id="{28BCAA74-2697-E5BD-12FB-9EBF77A3AF3B}"/>
                </a:ext>
              </a:extLst>
            </p:cNvPr>
            <p:cNvPicPr>
              <a:picLocks noChangeAspect="1"/>
            </p:cNvPicPr>
            <p:nvPr/>
          </p:nvPicPr>
          <p:blipFill rotWithShape="1">
            <a:blip r:embed="rId3">
              <a:extLst>
                <a:ext uri="{28A0092B-C50C-407E-A947-70E740481C1C}">
                  <a14:useLocalDpi xmlns:a14="http://schemas.microsoft.com/office/drawing/2010/main" val="0"/>
                </a:ext>
              </a:extLst>
            </a:blip>
            <a:srcRect l="38928" t="30400" r="38753" b="30069"/>
            <a:stretch/>
          </p:blipFill>
          <p:spPr>
            <a:xfrm>
              <a:off x="363634" y="6518784"/>
              <a:ext cx="130452" cy="121303"/>
            </a:xfrm>
            <a:prstGeom prst="rect">
              <a:avLst/>
            </a:prstGeom>
          </p:spPr>
        </p:pic>
      </p:grpSp>
      <p:sp>
        <p:nvSpPr>
          <p:cNvPr id="7" name="Title 1">
            <a:extLst>
              <a:ext uri="{FF2B5EF4-FFF2-40B4-BE49-F238E27FC236}">
                <a16:creationId xmlns:a16="http://schemas.microsoft.com/office/drawing/2014/main" id="{95FD419F-AC5F-9856-CEB9-E8EA980F1CA1}"/>
              </a:ext>
            </a:extLst>
          </p:cNvPr>
          <p:cNvSpPr txBox="1">
            <a:spLocks/>
          </p:cNvSpPr>
          <p:nvPr/>
        </p:nvSpPr>
        <p:spPr>
          <a:xfrm>
            <a:off x="756745" y="136908"/>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latin typeface="+mn-lt"/>
                <a:cs typeface="Arial" panose="020B0604020202020204" pitchFamily="34" charset="0"/>
              </a:rPr>
              <a:t>They support our forests </a:t>
            </a:r>
            <a:endParaRPr lang="en-GB" sz="3200" b="1" dirty="0">
              <a:latin typeface="+mn-lt"/>
              <a:cs typeface="Arial" panose="020B0604020202020204" pitchFamily="34" charset="0"/>
            </a:endParaRPr>
          </a:p>
        </p:txBody>
      </p:sp>
      <p:sp>
        <p:nvSpPr>
          <p:cNvPr id="9" name="TextBox 8">
            <a:extLst>
              <a:ext uri="{FF2B5EF4-FFF2-40B4-BE49-F238E27FC236}">
                <a16:creationId xmlns:a16="http://schemas.microsoft.com/office/drawing/2014/main" id="{CA459037-1BC7-00B1-172E-A03CFADE839A}"/>
              </a:ext>
            </a:extLst>
          </p:cNvPr>
          <p:cNvSpPr txBox="1"/>
          <p:nvPr/>
        </p:nvSpPr>
        <p:spPr>
          <a:xfrm>
            <a:off x="1168030" y="1903363"/>
            <a:ext cx="4185745" cy="2308324"/>
          </a:xfrm>
          <a:prstGeom prst="rect">
            <a:avLst/>
          </a:prstGeom>
          <a:noFill/>
        </p:spPr>
        <p:txBody>
          <a:bodyPr wrap="square">
            <a:spAutoFit/>
          </a:bodyPr>
          <a:lstStyle/>
          <a:p>
            <a:r>
              <a:rPr lang="en-GB" sz="2400" dirty="0">
                <a:effectLst/>
                <a:latin typeface="Aptos" panose="020B0004020202020204" pitchFamily="34" charset="0"/>
                <a:ea typeface="Calibri" panose="020F0502020204030204" pitchFamily="34" charset="0"/>
              </a:rPr>
              <a:t>Decomposers (</a:t>
            </a:r>
            <a:r>
              <a:rPr lang="en-GB" sz="2400" dirty="0">
                <a:latin typeface="Aptos" panose="020B0004020202020204" pitchFamily="34" charset="0"/>
                <a:ea typeface="Calibri" panose="020F0502020204030204" pitchFamily="34" charset="0"/>
              </a:rPr>
              <a:t>s</a:t>
            </a:r>
            <a:r>
              <a:rPr lang="en-GB" sz="2400" dirty="0">
                <a:effectLst/>
                <a:latin typeface="Aptos" panose="020B0004020202020204" pitchFamily="34" charset="0"/>
                <a:ea typeface="Calibri" panose="020F0502020204030204" pitchFamily="34" charset="0"/>
              </a:rPr>
              <a:t>aprotrophs) are</a:t>
            </a:r>
            <a:r>
              <a:rPr lang="en-GB" sz="2400" dirty="0">
                <a:latin typeface="Aptos" panose="020B0004020202020204" pitchFamily="34" charset="0"/>
                <a:ea typeface="Calibri" panose="020F0502020204030204" pitchFamily="34" charset="0"/>
              </a:rPr>
              <a:t> </a:t>
            </a:r>
            <a:r>
              <a:rPr lang="en-GB" sz="2400" dirty="0">
                <a:effectLst/>
                <a:latin typeface="Aptos" panose="020B0004020202020204" pitchFamily="34" charset="0"/>
                <a:ea typeface="Calibri" panose="020F0502020204030204" pitchFamily="34" charset="0"/>
              </a:rPr>
              <a:t>essential to carbon and nutrient cycling and the formation and stabilisation of soil aggregates in forest ecosystems </a:t>
            </a:r>
            <a:endParaRPr lang="en-GB" sz="2400" dirty="0">
              <a:latin typeface="Aptos" panose="020B0004020202020204" pitchFamily="34" charset="0"/>
            </a:endParaRPr>
          </a:p>
        </p:txBody>
      </p:sp>
      <p:pic>
        <p:nvPicPr>
          <p:cNvPr id="8" name="Picture 7" descr="Diagram of a diagram showing different types of soil&#10;&#10;Description automatically generated">
            <a:extLst>
              <a:ext uri="{FF2B5EF4-FFF2-40B4-BE49-F238E27FC236}">
                <a16:creationId xmlns:a16="http://schemas.microsoft.com/office/drawing/2014/main" id="{AE7D7B64-6BDD-6EF7-B05D-BC76DC652ED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13030" y="772648"/>
            <a:ext cx="5659315" cy="5312704"/>
          </a:xfrm>
          <a:prstGeom prst="rect">
            <a:avLst/>
          </a:prstGeom>
        </p:spPr>
      </p:pic>
      <p:sp>
        <p:nvSpPr>
          <p:cNvPr id="11" name="Freeform: Shape 10">
            <a:extLst>
              <a:ext uri="{FF2B5EF4-FFF2-40B4-BE49-F238E27FC236}">
                <a16:creationId xmlns:a16="http://schemas.microsoft.com/office/drawing/2014/main" id="{6229512F-2C9E-695B-DC13-9975E1B1A38E}"/>
              </a:ext>
            </a:extLst>
          </p:cNvPr>
          <p:cNvSpPr/>
          <p:nvPr/>
        </p:nvSpPr>
        <p:spPr>
          <a:xfrm>
            <a:off x="8249560" y="2000250"/>
            <a:ext cx="3276600" cy="2819400"/>
          </a:xfrm>
          <a:custGeom>
            <a:avLst/>
            <a:gdLst>
              <a:gd name="connsiteX0" fmla="*/ 3314700 w 3721100"/>
              <a:gd name="connsiteY0" fmla="*/ 4318000 h 4318000"/>
              <a:gd name="connsiteX1" fmla="*/ 3162300 w 3721100"/>
              <a:gd name="connsiteY1" fmla="*/ 2819400 h 4318000"/>
              <a:gd name="connsiteX2" fmla="*/ 0 w 3721100"/>
              <a:gd name="connsiteY2" fmla="*/ 2806700 h 4318000"/>
              <a:gd name="connsiteX3" fmla="*/ 393700 w 3721100"/>
              <a:gd name="connsiteY3" fmla="*/ 381000 h 4318000"/>
              <a:gd name="connsiteX4" fmla="*/ 1752600 w 3721100"/>
              <a:gd name="connsiteY4" fmla="*/ 355600 h 4318000"/>
              <a:gd name="connsiteX5" fmla="*/ 1765300 w 3721100"/>
              <a:gd name="connsiteY5" fmla="*/ 0 h 4318000"/>
              <a:gd name="connsiteX6" fmla="*/ 2692400 w 3721100"/>
              <a:gd name="connsiteY6" fmla="*/ 127000 h 4318000"/>
              <a:gd name="connsiteX7" fmla="*/ 3187700 w 3721100"/>
              <a:gd name="connsiteY7" fmla="*/ 2832100 h 4318000"/>
              <a:gd name="connsiteX8" fmla="*/ 3721100 w 3721100"/>
              <a:gd name="connsiteY8" fmla="*/ 2184400 h 4318000"/>
              <a:gd name="connsiteX0" fmla="*/ 3162300 w 3721100"/>
              <a:gd name="connsiteY0" fmla="*/ 2819400 h 2832100"/>
              <a:gd name="connsiteX1" fmla="*/ 0 w 3721100"/>
              <a:gd name="connsiteY1" fmla="*/ 2806700 h 2832100"/>
              <a:gd name="connsiteX2" fmla="*/ 393700 w 3721100"/>
              <a:gd name="connsiteY2" fmla="*/ 381000 h 2832100"/>
              <a:gd name="connsiteX3" fmla="*/ 1752600 w 3721100"/>
              <a:gd name="connsiteY3" fmla="*/ 355600 h 2832100"/>
              <a:gd name="connsiteX4" fmla="*/ 1765300 w 3721100"/>
              <a:gd name="connsiteY4" fmla="*/ 0 h 2832100"/>
              <a:gd name="connsiteX5" fmla="*/ 2692400 w 3721100"/>
              <a:gd name="connsiteY5" fmla="*/ 127000 h 2832100"/>
              <a:gd name="connsiteX6" fmla="*/ 3187700 w 3721100"/>
              <a:gd name="connsiteY6" fmla="*/ 2832100 h 2832100"/>
              <a:gd name="connsiteX7" fmla="*/ 3721100 w 3721100"/>
              <a:gd name="connsiteY7" fmla="*/ 2184400 h 2832100"/>
              <a:gd name="connsiteX0" fmla="*/ 3162300 w 3187700"/>
              <a:gd name="connsiteY0" fmla="*/ 2819400 h 2832100"/>
              <a:gd name="connsiteX1" fmla="*/ 0 w 3187700"/>
              <a:gd name="connsiteY1" fmla="*/ 2806700 h 2832100"/>
              <a:gd name="connsiteX2" fmla="*/ 393700 w 3187700"/>
              <a:gd name="connsiteY2" fmla="*/ 381000 h 2832100"/>
              <a:gd name="connsiteX3" fmla="*/ 1752600 w 3187700"/>
              <a:gd name="connsiteY3" fmla="*/ 355600 h 2832100"/>
              <a:gd name="connsiteX4" fmla="*/ 1765300 w 3187700"/>
              <a:gd name="connsiteY4" fmla="*/ 0 h 2832100"/>
              <a:gd name="connsiteX5" fmla="*/ 2692400 w 3187700"/>
              <a:gd name="connsiteY5" fmla="*/ 127000 h 2832100"/>
              <a:gd name="connsiteX6" fmla="*/ 3187700 w 3187700"/>
              <a:gd name="connsiteY6" fmla="*/ 2832100 h 2832100"/>
              <a:gd name="connsiteX0" fmla="*/ 3162300 w 3263900"/>
              <a:gd name="connsiteY0" fmla="*/ 2819400 h 2819400"/>
              <a:gd name="connsiteX1" fmla="*/ 0 w 3263900"/>
              <a:gd name="connsiteY1" fmla="*/ 2806700 h 2819400"/>
              <a:gd name="connsiteX2" fmla="*/ 393700 w 3263900"/>
              <a:gd name="connsiteY2" fmla="*/ 381000 h 2819400"/>
              <a:gd name="connsiteX3" fmla="*/ 1752600 w 3263900"/>
              <a:gd name="connsiteY3" fmla="*/ 355600 h 2819400"/>
              <a:gd name="connsiteX4" fmla="*/ 1765300 w 3263900"/>
              <a:gd name="connsiteY4" fmla="*/ 0 h 2819400"/>
              <a:gd name="connsiteX5" fmla="*/ 2692400 w 3263900"/>
              <a:gd name="connsiteY5" fmla="*/ 127000 h 2819400"/>
              <a:gd name="connsiteX6" fmla="*/ 3263900 w 3263900"/>
              <a:gd name="connsiteY6" fmla="*/ 2679700 h 2819400"/>
              <a:gd name="connsiteX0" fmla="*/ 3162300 w 3276600"/>
              <a:gd name="connsiteY0" fmla="*/ 2819400 h 2819400"/>
              <a:gd name="connsiteX1" fmla="*/ 0 w 3276600"/>
              <a:gd name="connsiteY1" fmla="*/ 2806700 h 2819400"/>
              <a:gd name="connsiteX2" fmla="*/ 393700 w 3276600"/>
              <a:gd name="connsiteY2" fmla="*/ 381000 h 2819400"/>
              <a:gd name="connsiteX3" fmla="*/ 1752600 w 3276600"/>
              <a:gd name="connsiteY3" fmla="*/ 355600 h 2819400"/>
              <a:gd name="connsiteX4" fmla="*/ 1765300 w 3276600"/>
              <a:gd name="connsiteY4" fmla="*/ 0 h 2819400"/>
              <a:gd name="connsiteX5" fmla="*/ 2692400 w 3276600"/>
              <a:gd name="connsiteY5" fmla="*/ 127000 h 2819400"/>
              <a:gd name="connsiteX6" fmla="*/ 3276600 w 3276600"/>
              <a:gd name="connsiteY6" fmla="*/ 2628900 h 2819400"/>
              <a:gd name="connsiteX0" fmla="*/ 3162300 w 3276600"/>
              <a:gd name="connsiteY0" fmla="*/ 2819400 h 2819400"/>
              <a:gd name="connsiteX1" fmla="*/ 0 w 3276600"/>
              <a:gd name="connsiteY1" fmla="*/ 2806700 h 2819400"/>
              <a:gd name="connsiteX2" fmla="*/ 393700 w 3276600"/>
              <a:gd name="connsiteY2" fmla="*/ 381000 h 2819400"/>
              <a:gd name="connsiteX3" fmla="*/ 1752600 w 3276600"/>
              <a:gd name="connsiteY3" fmla="*/ 355600 h 2819400"/>
              <a:gd name="connsiteX4" fmla="*/ 1765300 w 3276600"/>
              <a:gd name="connsiteY4" fmla="*/ 0 h 2819400"/>
              <a:gd name="connsiteX5" fmla="*/ 2692400 w 3276600"/>
              <a:gd name="connsiteY5" fmla="*/ 127000 h 2819400"/>
              <a:gd name="connsiteX6" fmla="*/ 3276600 w 3276600"/>
              <a:gd name="connsiteY6" fmla="*/ 2628900 h 2819400"/>
              <a:gd name="connsiteX7" fmla="*/ 3162300 w 3276600"/>
              <a:gd name="connsiteY7" fmla="*/ 2819400 h 281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76600" h="2819400">
                <a:moveTo>
                  <a:pt x="3162300" y="2819400"/>
                </a:moveTo>
                <a:lnTo>
                  <a:pt x="0" y="2806700"/>
                </a:lnTo>
                <a:lnTo>
                  <a:pt x="393700" y="381000"/>
                </a:lnTo>
                <a:lnTo>
                  <a:pt x="1752600" y="355600"/>
                </a:lnTo>
                <a:lnTo>
                  <a:pt x="1765300" y="0"/>
                </a:lnTo>
                <a:lnTo>
                  <a:pt x="2692400" y="127000"/>
                </a:lnTo>
                <a:lnTo>
                  <a:pt x="3276600" y="2628900"/>
                </a:lnTo>
                <a:lnTo>
                  <a:pt x="3162300" y="2819400"/>
                </a:ln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Box 13">
            <a:extLst>
              <a:ext uri="{FF2B5EF4-FFF2-40B4-BE49-F238E27FC236}">
                <a16:creationId xmlns:a16="http://schemas.microsoft.com/office/drawing/2014/main" id="{79A60F4C-0DBA-946D-6082-4F4C663A340A}"/>
              </a:ext>
            </a:extLst>
          </p:cNvPr>
          <p:cNvSpPr txBox="1"/>
          <p:nvPr/>
        </p:nvSpPr>
        <p:spPr>
          <a:xfrm>
            <a:off x="9361438" y="5989004"/>
            <a:ext cx="2418537" cy="276999"/>
          </a:xfrm>
          <a:prstGeom prst="rect">
            <a:avLst/>
          </a:prstGeom>
          <a:noFill/>
        </p:spPr>
        <p:txBody>
          <a:bodyPr wrap="square">
            <a:spAutoFit/>
          </a:bodyPr>
          <a:lstStyle/>
          <a:p>
            <a:r>
              <a:rPr lang="en-GB" sz="1200" dirty="0">
                <a:hlinkClick r:id="rId5"/>
              </a:rPr>
              <a:t>Lindahl and </a:t>
            </a:r>
            <a:r>
              <a:rPr lang="en-GB" sz="1200" dirty="0" err="1">
                <a:hlinkClick r:id="rId5"/>
              </a:rPr>
              <a:t>Tunlid</a:t>
            </a:r>
            <a:r>
              <a:rPr lang="en-GB" sz="1200" dirty="0">
                <a:hlinkClick r:id="rId5"/>
              </a:rPr>
              <a:t> (2014)</a:t>
            </a:r>
            <a:endParaRPr lang="en-GB" sz="1200" dirty="0"/>
          </a:p>
        </p:txBody>
      </p:sp>
    </p:spTree>
    <p:extLst>
      <p:ext uri="{BB962C8B-B14F-4D97-AF65-F5344CB8AC3E}">
        <p14:creationId xmlns:p14="http://schemas.microsoft.com/office/powerpoint/2010/main" val="31960655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735ACCB-B901-E996-C097-84E85220D82C}"/>
              </a:ext>
            </a:extLst>
          </p:cNvPr>
          <p:cNvSpPr/>
          <p:nvPr/>
        </p:nvSpPr>
        <p:spPr>
          <a:xfrm>
            <a:off x="596118" y="6333080"/>
            <a:ext cx="1771447" cy="400110"/>
          </a:xfrm>
          <a:prstGeom prst="rect">
            <a:avLst/>
          </a:prstGeom>
        </p:spPr>
        <p:txBody>
          <a:bodyPr wrap="none">
            <a:spAutoFit/>
          </a:bodyPr>
          <a:lstStyle/>
          <a:p>
            <a:r>
              <a:rPr lang="en-GB" sz="2000" dirty="0">
                <a:latin typeface="+mj-lt"/>
                <a:cs typeface="Arial" panose="020B0604020202020204" pitchFamily="34" charset="0"/>
              </a:rPr>
              <a:t>@</a:t>
            </a:r>
            <a:r>
              <a:rPr lang="en-GB" sz="2000" dirty="0" err="1">
                <a:latin typeface="+mj-lt"/>
                <a:cs typeface="Arial" panose="020B0604020202020204" pitchFamily="34" charset="0"/>
              </a:rPr>
              <a:t>RowenaCHill</a:t>
            </a:r>
            <a:endParaRPr lang="en-GB" sz="2000" dirty="0">
              <a:latin typeface="+mj-lt"/>
              <a:cs typeface="Arial" panose="020B0604020202020204" pitchFamily="34" charset="0"/>
            </a:endParaRPr>
          </a:p>
        </p:txBody>
      </p:sp>
      <p:grpSp>
        <p:nvGrpSpPr>
          <p:cNvPr id="3" name="Group 2">
            <a:extLst>
              <a:ext uri="{FF2B5EF4-FFF2-40B4-BE49-F238E27FC236}">
                <a16:creationId xmlns:a16="http://schemas.microsoft.com/office/drawing/2014/main" id="{28E5B94B-ACB0-FC1A-4A23-2E5A940F91AC}"/>
              </a:ext>
            </a:extLst>
          </p:cNvPr>
          <p:cNvGrpSpPr/>
          <p:nvPr/>
        </p:nvGrpSpPr>
        <p:grpSpPr>
          <a:xfrm>
            <a:off x="-194100" y="6375232"/>
            <a:ext cx="1245920" cy="345258"/>
            <a:chOff x="-194100" y="6375232"/>
            <a:chExt cx="1245920" cy="345258"/>
          </a:xfrm>
        </p:grpSpPr>
        <p:pic>
          <p:nvPicPr>
            <p:cNvPr id="5" name="Picture 4">
              <a:extLst>
                <a:ext uri="{FF2B5EF4-FFF2-40B4-BE49-F238E27FC236}">
                  <a16:creationId xmlns:a16="http://schemas.microsoft.com/office/drawing/2014/main" id="{C26CD79C-77B2-F01F-FE11-CC45FEE7E06F}"/>
                </a:ext>
              </a:extLst>
            </p:cNvPr>
            <p:cNvPicPr>
              <a:picLocks noChangeAspect="1"/>
            </p:cNvPicPr>
            <p:nvPr/>
          </p:nvPicPr>
          <p:blipFill>
            <a:blip r:embed="rId2" cstate="print">
              <a:biLevel thresh="75000"/>
              <a:extLst>
                <a:ext uri="{28A0092B-C50C-407E-A947-70E740481C1C}">
                  <a14:useLocalDpi xmlns:a14="http://schemas.microsoft.com/office/drawing/2010/main" val="0"/>
                </a:ext>
              </a:extLst>
            </a:blip>
            <a:stretch>
              <a:fillRect/>
            </a:stretch>
          </p:blipFill>
          <p:spPr>
            <a:xfrm>
              <a:off x="-194100" y="6375232"/>
              <a:ext cx="1245920" cy="345258"/>
            </a:xfrm>
            <a:prstGeom prst="rect">
              <a:avLst/>
            </a:prstGeom>
          </p:spPr>
        </p:pic>
        <p:pic>
          <p:nvPicPr>
            <p:cNvPr id="6" name="Picture 5" descr="A black square with white x in it&#10;&#10;Description automatically generated">
              <a:extLst>
                <a:ext uri="{FF2B5EF4-FFF2-40B4-BE49-F238E27FC236}">
                  <a16:creationId xmlns:a16="http://schemas.microsoft.com/office/drawing/2014/main" id="{28BCAA74-2697-E5BD-12FB-9EBF77A3AF3B}"/>
                </a:ext>
              </a:extLst>
            </p:cNvPr>
            <p:cNvPicPr>
              <a:picLocks noChangeAspect="1"/>
            </p:cNvPicPr>
            <p:nvPr/>
          </p:nvPicPr>
          <p:blipFill rotWithShape="1">
            <a:blip r:embed="rId3">
              <a:extLst>
                <a:ext uri="{28A0092B-C50C-407E-A947-70E740481C1C}">
                  <a14:useLocalDpi xmlns:a14="http://schemas.microsoft.com/office/drawing/2010/main" val="0"/>
                </a:ext>
              </a:extLst>
            </a:blip>
            <a:srcRect l="38928" t="30400" r="38753" b="30069"/>
            <a:stretch/>
          </p:blipFill>
          <p:spPr>
            <a:xfrm>
              <a:off x="363634" y="6518784"/>
              <a:ext cx="130452" cy="121303"/>
            </a:xfrm>
            <a:prstGeom prst="rect">
              <a:avLst/>
            </a:prstGeom>
          </p:spPr>
        </p:pic>
      </p:grpSp>
      <p:sp>
        <p:nvSpPr>
          <p:cNvPr id="7" name="Title 1">
            <a:extLst>
              <a:ext uri="{FF2B5EF4-FFF2-40B4-BE49-F238E27FC236}">
                <a16:creationId xmlns:a16="http://schemas.microsoft.com/office/drawing/2014/main" id="{95FD419F-AC5F-9856-CEB9-E8EA980F1CA1}"/>
              </a:ext>
            </a:extLst>
          </p:cNvPr>
          <p:cNvSpPr txBox="1">
            <a:spLocks/>
          </p:cNvSpPr>
          <p:nvPr/>
        </p:nvSpPr>
        <p:spPr>
          <a:xfrm>
            <a:off x="756745" y="136908"/>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latin typeface="+mn-lt"/>
                <a:cs typeface="Arial" panose="020B0604020202020204" pitchFamily="34" charset="0"/>
              </a:rPr>
              <a:t>They support our forests </a:t>
            </a:r>
            <a:endParaRPr lang="en-GB" sz="3200" b="1" dirty="0">
              <a:latin typeface="+mn-lt"/>
              <a:cs typeface="Arial" panose="020B0604020202020204" pitchFamily="34" charset="0"/>
            </a:endParaRPr>
          </a:p>
        </p:txBody>
      </p:sp>
      <p:pic>
        <p:nvPicPr>
          <p:cNvPr id="10" name="Picture 9" descr="A tree with a hole in it&#10;&#10;Description automatically generated">
            <a:extLst>
              <a:ext uri="{FF2B5EF4-FFF2-40B4-BE49-F238E27FC236}">
                <a16:creationId xmlns:a16="http://schemas.microsoft.com/office/drawing/2014/main" id="{D2AC83EA-35CC-19A1-056C-468260EFAE48}"/>
              </a:ext>
            </a:extLst>
          </p:cNvPr>
          <p:cNvPicPr>
            <a:picLocks noChangeAspect="1"/>
          </p:cNvPicPr>
          <p:nvPr/>
        </p:nvPicPr>
        <p:blipFill rotWithShape="1">
          <a:blip r:embed="rId4">
            <a:extLst>
              <a:ext uri="{28A0092B-C50C-407E-A947-70E740481C1C}">
                <a14:useLocalDpi xmlns:a14="http://schemas.microsoft.com/office/drawing/2010/main" val="0"/>
              </a:ext>
            </a:extLst>
          </a:blip>
          <a:srcRect l="12717" r="13665"/>
          <a:stretch/>
        </p:blipFill>
        <p:spPr>
          <a:xfrm>
            <a:off x="1661160" y="1621901"/>
            <a:ext cx="9015984" cy="3576097"/>
          </a:xfrm>
          <a:prstGeom prst="rect">
            <a:avLst/>
          </a:prstGeom>
        </p:spPr>
      </p:pic>
      <p:sp>
        <p:nvSpPr>
          <p:cNvPr id="12" name="TextBox 11">
            <a:extLst>
              <a:ext uri="{FF2B5EF4-FFF2-40B4-BE49-F238E27FC236}">
                <a16:creationId xmlns:a16="http://schemas.microsoft.com/office/drawing/2014/main" id="{6A357BAA-809A-FA8C-E0B6-18AD9D2F2DB0}"/>
              </a:ext>
            </a:extLst>
          </p:cNvPr>
          <p:cNvSpPr txBox="1"/>
          <p:nvPr/>
        </p:nvSpPr>
        <p:spPr>
          <a:xfrm>
            <a:off x="7618476" y="5231702"/>
            <a:ext cx="2985516" cy="276999"/>
          </a:xfrm>
          <a:prstGeom prst="rect">
            <a:avLst/>
          </a:prstGeom>
          <a:noFill/>
        </p:spPr>
        <p:txBody>
          <a:bodyPr wrap="square">
            <a:spAutoFit/>
          </a:bodyPr>
          <a:lstStyle/>
          <a:p>
            <a:r>
              <a:rPr lang="en-GB" sz="1200" dirty="0"/>
              <a:t>https://foreverfungi.co.uk/oakfungisurvey/</a:t>
            </a:r>
          </a:p>
        </p:txBody>
      </p:sp>
    </p:spTree>
    <p:extLst>
      <p:ext uri="{BB962C8B-B14F-4D97-AF65-F5344CB8AC3E}">
        <p14:creationId xmlns:p14="http://schemas.microsoft.com/office/powerpoint/2010/main" val="32686113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735ACCB-B901-E996-C097-84E85220D82C}"/>
              </a:ext>
            </a:extLst>
          </p:cNvPr>
          <p:cNvSpPr/>
          <p:nvPr/>
        </p:nvSpPr>
        <p:spPr>
          <a:xfrm>
            <a:off x="596118" y="6333080"/>
            <a:ext cx="1771447" cy="400110"/>
          </a:xfrm>
          <a:prstGeom prst="rect">
            <a:avLst/>
          </a:prstGeom>
        </p:spPr>
        <p:txBody>
          <a:bodyPr wrap="none">
            <a:spAutoFit/>
          </a:bodyPr>
          <a:lstStyle/>
          <a:p>
            <a:r>
              <a:rPr lang="en-GB" sz="2000" dirty="0">
                <a:latin typeface="+mj-lt"/>
                <a:cs typeface="Arial" panose="020B0604020202020204" pitchFamily="34" charset="0"/>
              </a:rPr>
              <a:t>@</a:t>
            </a:r>
            <a:r>
              <a:rPr lang="en-GB" sz="2000" dirty="0" err="1">
                <a:latin typeface="+mj-lt"/>
                <a:cs typeface="Arial" panose="020B0604020202020204" pitchFamily="34" charset="0"/>
              </a:rPr>
              <a:t>RowenaCHill</a:t>
            </a:r>
            <a:endParaRPr lang="en-GB" sz="2000" dirty="0">
              <a:latin typeface="+mj-lt"/>
              <a:cs typeface="Arial" panose="020B0604020202020204" pitchFamily="34" charset="0"/>
            </a:endParaRPr>
          </a:p>
        </p:txBody>
      </p:sp>
      <p:grpSp>
        <p:nvGrpSpPr>
          <p:cNvPr id="3" name="Group 2">
            <a:extLst>
              <a:ext uri="{FF2B5EF4-FFF2-40B4-BE49-F238E27FC236}">
                <a16:creationId xmlns:a16="http://schemas.microsoft.com/office/drawing/2014/main" id="{28E5B94B-ACB0-FC1A-4A23-2E5A940F91AC}"/>
              </a:ext>
            </a:extLst>
          </p:cNvPr>
          <p:cNvGrpSpPr/>
          <p:nvPr/>
        </p:nvGrpSpPr>
        <p:grpSpPr>
          <a:xfrm>
            <a:off x="-194100" y="6375232"/>
            <a:ext cx="1245920" cy="345258"/>
            <a:chOff x="-194100" y="6375232"/>
            <a:chExt cx="1245920" cy="345258"/>
          </a:xfrm>
        </p:grpSpPr>
        <p:pic>
          <p:nvPicPr>
            <p:cNvPr id="5" name="Picture 4">
              <a:extLst>
                <a:ext uri="{FF2B5EF4-FFF2-40B4-BE49-F238E27FC236}">
                  <a16:creationId xmlns:a16="http://schemas.microsoft.com/office/drawing/2014/main" id="{C26CD79C-77B2-F01F-FE11-CC45FEE7E06F}"/>
                </a:ext>
              </a:extLst>
            </p:cNvPr>
            <p:cNvPicPr>
              <a:picLocks noChangeAspect="1"/>
            </p:cNvPicPr>
            <p:nvPr/>
          </p:nvPicPr>
          <p:blipFill>
            <a:blip r:embed="rId2" cstate="print">
              <a:biLevel thresh="75000"/>
              <a:extLst>
                <a:ext uri="{28A0092B-C50C-407E-A947-70E740481C1C}">
                  <a14:useLocalDpi xmlns:a14="http://schemas.microsoft.com/office/drawing/2010/main" val="0"/>
                </a:ext>
              </a:extLst>
            </a:blip>
            <a:stretch>
              <a:fillRect/>
            </a:stretch>
          </p:blipFill>
          <p:spPr>
            <a:xfrm>
              <a:off x="-194100" y="6375232"/>
              <a:ext cx="1245920" cy="345258"/>
            </a:xfrm>
            <a:prstGeom prst="rect">
              <a:avLst/>
            </a:prstGeom>
          </p:spPr>
        </p:pic>
        <p:pic>
          <p:nvPicPr>
            <p:cNvPr id="6" name="Picture 5" descr="A black square with white x in it&#10;&#10;Description automatically generated">
              <a:extLst>
                <a:ext uri="{FF2B5EF4-FFF2-40B4-BE49-F238E27FC236}">
                  <a16:creationId xmlns:a16="http://schemas.microsoft.com/office/drawing/2014/main" id="{28BCAA74-2697-E5BD-12FB-9EBF77A3AF3B}"/>
                </a:ext>
              </a:extLst>
            </p:cNvPr>
            <p:cNvPicPr>
              <a:picLocks noChangeAspect="1"/>
            </p:cNvPicPr>
            <p:nvPr/>
          </p:nvPicPr>
          <p:blipFill rotWithShape="1">
            <a:blip r:embed="rId3">
              <a:extLst>
                <a:ext uri="{28A0092B-C50C-407E-A947-70E740481C1C}">
                  <a14:useLocalDpi xmlns:a14="http://schemas.microsoft.com/office/drawing/2010/main" val="0"/>
                </a:ext>
              </a:extLst>
            </a:blip>
            <a:srcRect l="38928" t="30400" r="38753" b="30069"/>
            <a:stretch/>
          </p:blipFill>
          <p:spPr>
            <a:xfrm>
              <a:off x="363634" y="6518784"/>
              <a:ext cx="130452" cy="121303"/>
            </a:xfrm>
            <a:prstGeom prst="rect">
              <a:avLst/>
            </a:prstGeom>
          </p:spPr>
        </p:pic>
      </p:grpSp>
      <p:sp>
        <p:nvSpPr>
          <p:cNvPr id="7" name="Title 1">
            <a:extLst>
              <a:ext uri="{FF2B5EF4-FFF2-40B4-BE49-F238E27FC236}">
                <a16:creationId xmlns:a16="http://schemas.microsoft.com/office/drawing/2014/main" id="{95FD419F-AC5F-9856-CEB9-E8EA980F1CA1}"/>
              </a:ext>
            </a:extLst>
          </p:cNvPr>
          <p:cNvSpPr txBox="1">
            <a:spLocks/>
          </p:cNvSpPr>
          <p:nvPr/>
        </p:nvSpPr>
        <p:spPr>
          <a:xfrm>
            <a:off x="756745" y="136908"/>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latin typeface="+mn-lt"/>
                <a:cs typeface="Arial" panose="020B0604020202020204" pitchFamily="34" charset="0"/>
              </a:rPr>
              <a:t>They support our forests </a:t>
            </a:r>
            <a:endParaRPr lang="en-GB" sz="3200" b="1" dirty="0">
              <a:latin typeface="+mn-lt"/>
              <a:cs typeface="Arial" panose="020B0604020202020204" pitchFamily="34" charset="0"/>
            </a:endParaRPr>
          </a:p>
        </p:txBody>
      </p:sp>
      <p:sp>
        <p:nvSpPr>
          <p:cNvPr id="9" name="TextBox 8">
            <a:extLst>
              <a:ext uri="{FF2B5EF4-FFF2-40B4-BE49-F238E27FC236}">
                <a16:creationId xmlns:a16="http://schemas.microsoft.com/office/drawing/2014/main" id="{CA459037-1BC7-00B1-172E-A03CFADE839A}"/>
              </a:ext>
            </a:extLst>
          </p:cNvPr>
          <p:cNvSpPr txBox="1"/>
          <p:nvPr/>
        </p:nvSpPr>
        <p:spPr>
          <a:xfrm>
            <a:off x="1168030" y="1903363"/>
            <a:ext cx="4185745" cy="2308324"/>
          </a:xfrm>
          <a:prstGeom prst="rect">
            <a:avLst/>
          </a:prstGeom>
          <a:noFill/>
        </p:spPr>
        <p:txBody>
          <a:bodyPr wrap="square">
            <a:spAutoFit/>
          </a:bodyPr>
          <a:lstStyle/>
          <a:p>
            <a:r>
              <a:rPr lang="en-GB" sz="2400" dirty="0">
                <a:effectLst/>
                <a:latin typeface="Aptos" panose="020B0004020202020204" pitchFamily="34" charset="0"/>
                <a:ea typeface="Calibri" panose="020F0502020204030204" pitchFamily="34" charset="0"/>
              </a:rPr>
              <a:t>Decomposers (</a:t>
            </a:r>
            <a:r>
              <a:rPr lang="en-GB" sz="2400" dirty="0">
                <a:latin typeface="Aptos" panose="020B0004020202020204" pitchFamily="34" charset="0"/>
                <a:ea typeface="Calibri" panose="020F0502020204030204" pitchFamily="34" charset="0"/>
              </a:rPr>
              <a:t>s</a:t>
            </a:r>
            <a:r>
              <a:rPr lang="en-GB" sz="2400" dirty="0">
                <a:effectLst/>
                <a:latin typeface="Aptos" panose="020B0004020202020204" pitchFamily="34" charset="0"/>
                <a:ea typeface="Calibri" panose="020F0502020204030204" pitchFamily="34" charset="0"/>
              </a:rPr>
              <a:t>aprotrophs) are</a:t>
            </a:r>
            <a:r>
              <a:rPr lang="en-GB" sz="2400" dirty="0">
                <a:latin typeface="Aptos" panose="020B0004020202020204" pitchFamily="34" charset="0"/>
                <a:ea typeface="Calibri" panose="020F0502020204030204" pitchFamily="34" charset="0"/>
              </a:rPr>
              <a:t> </a:t>
            </a:r>
            <a:r>
              <a:rPr lang="en-GB" sz="2400" dirty="0">
                <a:effectLst/>
                <a:latin typeface="Aptos" panose="020B0004020202020204" pitchFamily="34" charset="0"/>
                <a:ea typeface="Calibri" panose="020F0502020204030204" pitchFamily="34" charset="0"/>
              </a:rPr>
              <a:t>essential to carbon and nutrient cycling and the formation and stabilisation of soil aggregates in forest ecosystems </a:t>
            </a:r>
            <a:endParaRPr lang="en-GB" sz="2400" dirty="0">
              <a:latin typeface="Aptos" panose="020B0004020202020204" pitchFamily="34" charset="0"/>
            </a:endParaRPr>
          </a:p>
        </p:txBody>
      </p:sp>
      <p:pic>
        <p:nvPicPr>
          <p:cNvPr id="8" name="Picture 7" descr="Diagram of a diagram showing different types of soil&#10;&#10;Description automatically generated">
            <a:extLst>
              <a:ext uri="{FF2B5EF4-FFF2-40B4-BE49-F238E27FC236}">
                <a16:creationId xmlns:a16="http://schemas.microsoft.com/office/drawing/2014/main" id="{AE7D7B64-6BDD-6EF7-B05D-BC76DC652ED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13030" y="772648"/>
            <a:ext cx="5659315" cy="5312704"/>
          </a:xfrm>
          <a:prstGeom prst="rect">
            <a:avLst/>
          </a:prstGeom>
        </p:spPr>
      </p:pic>
      <p:sp>
        <p:nvSpPr>
          <p:cNvPr id="11" name="Freeform: Shape 10">
            <a:extLst>
              <a:ext uri="{FF2B5EF4-FFF2-40B4-BE49-F238E27FC236}">
                <a16:creationId xmlns:a16="http://schemas.microsoft.com/office/drawing/2014/main" id="{6229512F-2C9E-695B-DC13-9975E1B1A38E}"/>
              </a:ext>
            </a:extLst>
          </p:cNvPr>
          <p:cNvSpPr/>
          <p:nvPr/>
        </p:nvSpPr>
        <p:spPr>
          <a:xfrm>
            <a:off x="8249560" y="2000250"/>
            <a:ext cx="3276600" cy="2819400"/>
          </a:xfrm>
          <a:custGeom>
            <a:avLst/>
            <a:gdLst>
              <a:gd name="connsiteX0" fmla="*/ 3314700 w 3721100"/>
              <a:gd name="connsiteY0" fmla="*/ 4318000 h 4318000"/>
              <a:gd name="connsiteX1" fmla="*/ 3162300 w 3721100"/>
              <a:gd name="connsiteY1" fmla="*/ 2819400 h 4318000"/>
              <a:gd name="connsiteX2" fmla="*/ 0 w 3721100"/>
              <a:gd name="connsiteY2" fmla="*/ 2806700 h 4318000"/>
              <a:gd name="connsiteX3" fmla="*/ 393700 w 3721100"/>
              <a:gd name="connsiteY3" fmla="*/ 381000 h 4318000"/>
              <a:gd name="connsiteX4" fmla="*/ 1752600 w 3721100"/>
              <a:gd name="connsiteY4" fmla="*/ 355600 h 4318000"/>
              <a:gd name="connsiteX5" fmla="*/ 1765300 w 3721100"/>
              <a:gd name="connsiteY5" fmla="*/ 0 h 4318000"/>
              <a:gd name="connsiteX6" fmla="*/ 2692400 w 3721100"/>
              <a:gd name="connsiteY6" fmla="*/ 127000 h 4318000"/>
              <a:gd name="connsiteX7" fmla="*/ 3187700 w 3721100"/>
              <a:gd name="connsiteY7" fmla="*/ 2832100 h 4318000"/>
              <a:gd name="connsiteX8" fmla="*/ 3721100 w 3721100"/>
              <a:gd name="connsiteY8" fmla="*/ 2184400 h 4318000"/>
              <a:gd name="connsiteX0" fmla="*/ 3162300 w 3721100"/>
              <a:gd name="connsiteY0" fmla="*/ 2819400 h 2832100"/>
              <a:gd name="connsiteX1" fmla="*/ 0 w 3721100"/>
              <a:gd name="connsiteY1" fmla="*/ 2806700 h 2832100"/>
              <a:gd name="connsiteX2" fmla="*/ 393700 w 3721100"/>
              <a:gd name="connsiteY2" fmla="*/ 381000 h 2832100"/>
              <a:gd name="connsiteX3" fmla="*/ 1752600 w 3721100"/>
              <a:gd name="connsiteY3" fmla="*/ 355600 h 2832100"/>
              <a:gd name="connsiteX4" fmla="*/ 1765300 w 3721100"/>
              <a:gd name="connsiteY4" fmla="*/ 0 h 2832100"/>
              <a:gd name="connsiteX5" fmla="*/ 2692400 w 3721100"/>
              <a:gd name="connsiteY5" fmla="*/ 127000 h 2832100"/>
              <a:gd name="connsiteX6" fmla="*/ 3187700 w 3721100"/>
              <a:gd name="connsiteY6" fmla="*/ 2832100 h 2832100"/>
              <a:gd name="connsiteX7" fmla="*/ 3721100 w 3721100"/>
              <a:gd name="connsiteY7" fmla="*/ 2184400 h 2832100"/>
              <a:gd name="connsiteX0" fmla="*/ 3162300 w 3187700"/>
              <a:gd name="connsiteY0" fmla="*/ 2819400 h 2832100"/>
              <a:gd name="connsiteX1" fmla="*/ 0 w 3187700"/>
              <a:gd name="connsiteY1" fmla="*/ 2806700 h 2832100"/>
              <a:gd name="connsiteX2" fmla="*/ 393700 w 3187700"/>
              <a:gd name="connsiteY2" fmla="*/ 381000 h 2832100"/>
              <a:gd name="connsiteX3" fmla="*/ 1752600 w 3187700"/>
              <a:gd name="connsiteY3" fmla="*/ 355600 h 2832100"/>
              <a:gd name="connsiteX4" fmla="*/ 1765300 w 3187700"/>
              <a:gd name="connsiteY4" fmla="*/ 0 h 2832100"/>
              <a:gd name="connsiteX5" fmla="*/ 2692400 w 3187700"/>
              <a:gd name="connsiteY5" fmla="*/ 127000 h 2832100"/>
              <a:gd name="connsiteX6" fmla="*/ 3187700 w 3187700"/>
              <a:gd name="connsiteY6" fmla="*/ 2832100 h 2832100"/>
              <a:gd name="connsiteX0" fmla="*/ 3162300 w 3263900"/>
              <a:gd name="connsiteY0" fmla="*/ 2819400 h 2819400"/>
              <a:gd name="connsiteX1" fmla="*/ 0 w 3263900"/>
              <a:gd name="connsiteY1" fmla="*/ 2806700 h 2819400"/>
              <a:gd name="connsiteX2" fmla="*/ 393700 w 3263900"/>
              <a:gd name="connsiteY2" fmla="*/ 381000 h 2819400"/>
              <a:gd name="connsiteX3" fmla="*/ 1752600 w 3263900"/>
              <a:gd name="connsiteY3" fmla="*/ 355600 h 2819400"/>
              <a:gd name="connsiteX4" fmla="*/ 1765300 w 3263900"/>
              <a:gd name="connsiteY4" fmla="*/ 0 h 2819400"/>
              <a:gd name="connsiteX5" fmla="*/ 2692400 w 3263900"/>
              <a:gd name="connsiteY5" fmla="*/ 127000 h 2819400"/>
              <a:gd name="connsiteX6" fmla="*/ 3263900 w 3263900"/>
              <a:gd name="connsiteY6" fmla="*/ 2679700 h 2819400"/>
              <a:gd name="connsiteX0" fmla="*/ 3162300 w 3276600"/>
              <a:gd name="connsiteY0" fmla="*/ 2819400 h 2819400"/>
              <a:gd name="connsiteX1" fmla="*/ 0 w 3276600"/>
              <a:gd name="connsiteY1" fmla="*/ 2806700 h 2819400"/>
              <a:gd name="connsiteX2" fmla="*/ 393700 w 3276600"/>
              <a:gd name="connsiteY2" fmla="*/ 381000 h 2819400"/>
              <a:gd name="connsiteX3" fmla="*/ 1752600 w 3276600"/>
              <a:gd name="connsiteY3" fmla="*/ 355600 h 2819400"/>
              <a:gd name="connsiteX4" fmla="*/ 1765300 w 3276600"/>
              <a:gd name="connsiteY4" fmla="*/ 0 h 2819400"/>
              <a:gd name="connsiteX5" fmla="*/ 2692400 w 3276600"/>
              <a:gd name="connsiteY5" fmla="*/ 127000 h 2819400"/>
              <a:gd name="connsiteX6" fmla="*/ 3276600 w 3276600"/>
              <a:gd name="connsiteY6" fmla="*/ 2628900 h 2819400"/>
              <a:gd name="connsiteX0" fmla="*/ 3162300 w 3276600"/>
              <a:gd name="connsiteY0" fmla="*/ 2819400 h 2819400"/>
              <a:gd name="connsiteX1" fmla="*/ 0 w 3276600"/>
              <a:gd name="connsiteY1" fmla="*/ 2806700 h 2819400"/>
              <a:gd name="connsiteX2" fmla="*/ 393700 w 3276600"/>
              <a:gd name="connsiteY2" fmla="*/ 381000 h 2819400"/>
              <a:gd name="connsiteX3" fmla="*/ 1752600 w 3276600"/>
              <a:gd name="connsiteY3" fmla="*/ 355600 h 2819400"/>
              <a:gd name="connsiteX4" fmla="*/ 1765300 w 3276600"/>
              <a:gd name="connsiteY4" fmla="*/ 0 h 2819400"/>
              <a:gd name="connsiteX5" fmla="*/ 2692400 w 3276600"/>
              <a:gd name="connsiteY5" fmla="*/ 127000 h 2819400"/>
              <a:gd name="connsiteX6" fmla="*/ 3276600 w 3276600"/>
              <a:gd name="connsiteY6" fmla="*/ 2628900 h 2819400"/>
              <a:gd name="connsiteX7" fmla="*/ 3162300 w 3276600"/>
              <a:gd name="connsiteY7" fmla="*/ 2819400 h 281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76600" h="2819400">
                <a:moveTo>
                  <a:pt x="3162300" y="2819400"/>
                </a:moveTo>
                <a:lnTo>
                  <a:pt x="0" y="2806700"/>
                </a:lnTo>
                <a:lnTo>
                  <a:pt x="393700" y="381000"/>
                </a:lnTo>
                <a:lnTo>
                  <a:pt x="1752600" y="355600"/>
                </a:lnTo>
                <a:lnTo>
                  <a:pt x="1765300" y="0"/>
                </a:lnTo>
                <a:lnTo>
                  <a:pt x="2692400" y="127000"/>
                </a:lnTo>
                <a:lnTo>
                  <a:pt x="3276600" y="2628900"/>
                </a:lnTo>
                <a:lnTo>
                  <a:pt x="3162300" y="2819400"/>
                </a:ln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Box 13">
            <a:extLst>
              <a:ext uri="{FF2B5EF4-FFF2-40B4-BE49-F238E27FC236}">
                <a16:creationId xmlns:a16="http://schemas.microsoft.com/office/drawing/2014/main" id="{79A60F4C-0DBA-946D-6082-4F4C663A340A}"/>
              </a:ext>
            </a:extLst>
          </p:cNvPr>
          <p:cNvSpPr txBox="1"/>
          <p:nvPr/>
        </p:nvSpPr>
        <p:spPr>
          <a:xfrm>
            <a:off x="9361438" y="5989004"/>
            <a:ext cx="2418537" cy="276999"/>
          </a:xfrm>
          <a:prstGeom prst="rect">
            <a:avLst/>
          </a:prstGeom>
          <a:noFill/>
        </p:spPr>
        <p:txBody>
          <a:bodyPr wrap="square">
            <a:spAutoFit/>
          </a:bodyPr>
          <a:lstStyle/>
          <a:p>
            <a:r>
              <a:rPr lang="en-GB" sz="1200" dirty="0">
                <a:hlinkClick r:id="rId5"/>
              </a:rPr>
              <a:t>Lindahl and </a:t>
            </a:r>
            <a:r>
              <a:rPr lang="en-GB" sz="1200" dirty="0" err="1">
                <a:hlinkClick r:id="rId5"/>
              </a:rPr>
              <a:t>Tunlid</a:t>
            </a:r>
            <a:r>
              <a:rPr lang="en-GB" sz="1200" dirty="0">
                <a:hlinkClick r:id="rId5"/>
              </a:rPr>
              <a:t> (2014)</a:t>
            </a:r>
            <a:endParaRPr lang="en-GB" sz="1200" dirty="0"/>
          </a:p>
        </p:txBody>
      </p:sp>
      <p:sp>
        <p:nvSpPr>
          <p:cNvPr id="16" name="TextBox 15">
            <a:extLst>
              <a:ext uri="{FF2B5EF4-FFF2-40B4-BE49-F238E27FC236}">
                <a16:creationId xmlns:a16="http://schemas.microsoft.com/office/drawing/2014/main" id="{ABC995C5-12EB-C69C-AE91-A5557673FEC8}"/>
              </a:ext>
            </a:extLst>
          </p:cNvPr>
          <p:cNvSpPr txBox="1"/>
          <p:nvPr/>
        </p:nvSpPr>
        <p:spPr>
          <a:xfrm>
            <a:off x="4883514" y="1795285"/>
            <a:ext cx="345712" cy="461665"/>
          </a:xfrm>
          <a:prstGeom prst="rect">
            <a:avLst/>
          </a:prstGeom>
          <a:noFill/>
        </p:spPr>
        <p:txBody>
          <a:bodyPr wrap="square">
            <a:spAutoFit/>
          </a:bodyPr>
          <a:lstStyle/>
          <a:p>
            <a:r>
              <a:rPr lang="en-GB" sz="2400" b="1" dirty="0">
                <a:effectLst/>
                <a:latin typeface="Aptos" panose="020B0004020202020204" pitchFamily="34" charset="0"/>
                <a:ea typeface="Calibri" panose="020F0502020204030204" pitchFamily="34" charset="0"/>
              </a:rPr>
              <a:t>*</a:t>
            </a:r>
            <a:endParaRPr lang="en-GB" sz="2400" b="1" dirty="0">
              <a:latin typeface="Aptos" panose="020B0004020202020204" pitchFamily="34" charset="0"/>
            </a:endParaRPr>
          </a:p>
        </p:txBody>
      </p:sp>
      <p:sp>
        <p:nvSpPr>
          <p:cNvPr id="17" name="TextBox 16">
            <a:extLst>
              <a:ext uri="{FF2B5EF4-FFF2-40B4-BE49-F238E27FC236}">
                <a16:creationId xmlns:a16="http://schemas.microsoft.com/office/drawing/2014/main" id="{61D92C39-74CE-B2B1-B956-6FB484D60970}"/>
              </a:ext>
            </a:extLst>
          </p:cNvPr>
          <p:cNvSpPr txBox="1"/>
          <p:nvPr/>
        </p:nvSpPr>
        <p:spPr>
          <a:xfrm>
            <a:off x="8750664" y="3666943"/>
            <a:ext cx="345712" cy="461665"/>
          </a:xfrm>
          <a:prstGeom prst="rect">
            <a:avLst/>
          </a:prstGeom>
          <a:noFill/>
        </p:spPr>
        <p:txBody>
          <a:bodyPr wrap="square">
            <a:spAutoFit/>
          </a:bodyPr>
          <a:lstStyle/>
          <a:p>
            <a:r>
              <a:rPr lang="en-GB" sz="2400" b="1" dirty="0">
                <a:effectLst/>
                <a:latin typeface="Aptos" panose="020B0004020202020204" pitchFamily="34" charset="0"/>
                <a:ea typeface="Calibri" panose="020F0502020204030204" pitchFamily="34" charset="0"/>
              </a:rPr>
              <a:t>*</a:t>
            </a:r>
            <a:endParaRPr lang="en-GB" sz="2400" b="1" dirty="0">
              <a:latin typeface="Aptos" panose="020B0004020202020204" pitchFamily="34" charset="0"/>
            </a:endParaRPr>
          </a:p>
        </p:txBody>
      </p:sp>
      <p:pic>
        <p:nvPicPr>
          <p:cNvPr id="21" name="Picture 20" descr="A group of yellow mushrooms&#10;&#10;Description automatically generated">
            <a:extLst>
              <a:ext uri="{FF2B5EF4-FFF2-40B4-BE49-F238E27FC236}">
                <a16:creationId xmlns:a16="http://schemas.microsoft.com/office/drawing/2014/main" id="{F3F234CD-BF2F-DAB5-6976-98CF4DBA635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57663" y="4335931"/>
            <a:ext cx="1506769" cy="1506769"/>
          </a:xfrm>
          <a:prstGeom prst="rect">
            <a:avLst/>
          </a:prstGeom>
        </p:spPr>
      </p:pic>
      <p:pic>
        <p:nvPicPr>
          <p:cNvPr id="23" name="Picture 22" descr="A close up of a mushroom&#10;&#10;Description automatically generated">
            <a:extLst>
              <a:ext uri="{FF2B5EF4-FFF2-40B4-BE49-F238E27FC236}">
                <a16:creationId xmlns:a16="http://schemas.microsoft.com/office/drawing/2014/main" id="{151D7402-5F35-C10D-BB41-3B035BB3125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783039" y="4335931"/>
            <a:ext cx="1100475" cy="1359937"/>
          </a:xfrm>
          <a:prstGeom prst="rect">
            <a:avLst/>
          </a:prstGeom>
        </p:spPr>
      </p:pic>
      <p:pic>
        <p:nvPicPr>
          <p:cNvPr id="25" name="Picture 24" descr="A group of mushrooms with a white background&#10;&#10;Description automatically generated">
            <a:extLst>
              <a:ext uri="{FF2B5EF4-FFF2-40B4-BE49-F238E27FC236}">
                <a16:creationId xmlns:a16="http://schemas.microsoft.com/office/drawing/2014/main" id="{3C8B97FA-2BA6-49A6-E097-C2AB12317F6C}"/>
              </a:ext>
            </a:extLst>
          </p:cNvPr>
          <p:cNvPicPr>
            <a:picLocks noChangeAspect="1"/>
          </p:cNvPicPr>
          <p:nvPr/>
        </p:nvPicPr>
        <p:blipFill rotWithShape="1">
          <a:blip r:embed="rId8">
            <a:extLst>
              <a:ext uri="{28A0092B-C50C-407E-A947-70E740481C1C}">
                <a14:useLocalDpi xmlns:a14="http://schemas.microsoft.com/office/drawing/2010/main" val="0"/>
              </a:ext>
            </a:extLst>
          </a:blip>
          <a:srcRect l="8866" r="41349" b="5625"/>
          <a:stretch/>
        </p:blipFill>
        <p:spPr>
          <a:xfrm>
            <a:off x="2705573" y="4335931"/>
            <a:ext cx="928688" cy="1170763"/>
          </a:xfrm>
          <a:prstGeom prst="rect">
            <a:avLst/>
          </a:prstGeom>
        </p:spPr>
      </p:pic>
    </p:spTree>
    <p:extLst>
      <p:ext uri="{BB962C8B-B14F-4D97-AF65-F5344CB8AC3E}">
        <p14:creationId xmlns:p14="http://schemas.microsoft.com/office/powerpoint/2010/main" val="193151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hidden"/>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6" grpId="0"/>
      <p:bldP spid="1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0BD070C0-91E2-C956-B09B-FBED34BC003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681073" y="-167255"/>
            <a:ext cx="8366181" cy="4496458"/>
          </a:xfrm>
          <a:prstGeom prst="rect">
            <a:avLst/>
          </a:prstGeom>
        </p:spPr>
      </p:pic>
      <p:grpSp>
        <p:nvGrpSpPr>
          <p:cNvPr id="6" name="Group 5">
            <a:extLst>
              <a:ext uri="{FF2B5EF4-FFF2-40B4-BE49-F238E27FC236}">
                <a16:creationId xmlns:a16="http://schemas.microsoft.com/office/drawing/2014/main" id="{BFF2FCCD-EB9B-7F59-0086-32040809837F}"/>
              </a:ext>
            </a:extLst>
          </p:cNvPr>
          <p:cNvGrpSpPr/>
          <p:nvPr/>
        </p:nvGrpSpPr>
        <p:grpSpPr>
          <a:xfrm>
            <a:off x="2556641" y="4663714"/>
            <a:ext cx="7145144" cy="1200329"/>
            <a:chOff x="2674882" y="4379042"/>
            <a:chExt cx="7145144" cy="1200329"/>
          </a:xfrm>
        </p:grpSpPr>
        <p:sp>
          <p:nvSpPr>
            <p:cNvPr id="10" name="TextBox 9">
              <a:extLst>
                <a:ext uri="{FF2B5EF4-FFF2-40B4-BE49-F238E27FC236}">
                  <a16:creationId xmlns:a16="http://schemas.microsoft.com/office/drawing/2014/main" id="{AF3080FC-4143-B66A-516D-B45879DDC418}"/>
                </a:ext>
              </a:extLst>
            </p:cNvPr>
            <p:cNvSpPr txBox="1"/>
            <p:nvPr/>
          </p:nvSpPr>
          <p:spPr>
            <a:xfrm>
              <a:off x="2674882" y="4379042"/>
              <a:ext cx="7078717" cy="1200329"/>
            </a:xfrm>
            <a:prstGeom prst="rect">
              <a:avLst/>
            </a:prstGeom>
            <a:noFill/>
          </p:spPr>
          <p:txBody>
            <a:bodyPr wrap="square">
              <a:spAutoFit/>
            </a:bodyPr>
            <a:lstStyle/>
            <a:p>
              <a:r>
                <a:rPr lang="en-US" sz="2400" dirty="0"/>
                <a:t>“…most of the stored carbon in boreal forested islands in Sweden is in fact derived from mycorrhizal mycelium rather than from plant litter.”</a:t>
              </a:r>
              <a:endParaRPr lang="en-GB" sz="2400" dirty="0"/>
            </a:p>
          </p:txBody>
        </p:sp>
        <p:sp>
          <p:nvSpPr>
            <p:cNvPr id="11" name="TextBox 10">
              <a:extLst>
                <a:ext uri="{FF2B5EF4-FFF2-40B4-BE49-F238E27FC236}">
                  <a16:creationId xmlns:a16="http://schemas.microsoft.com/office/drawing/2014/main" id="{B950B235-249C-ABF7-E109-238E045C4D4C}"/>
                </a:ext>
              </a:extLst>
            </p:cNvPr>
            <p:cNvSpPr txBox="1"/>
            <p:nvPr/>
          </p:nvSpPr>
          <p:spPr>
            <a:xfrm>
              <a:off x="7897252" y="5214936"/>
              <a:ext cx="1922774" cy="276999"/>
            </a:xfrm>
            <a:prstGeom prst="rect">
              <a:avLst/>
            </a:prstGeom>
            <a:noFill/>
          </p:spPr>
          <p:txBody>
            <a:bodyPr wrap="square">
              <a:spAutoFit/>
            </a:bodyPr>
            <a:lstStyle/>
            <a:p>
              <a:r>
                <a:rPr lang="en-GB" sz="1200" dirty="0">
                  <a:hlinkClick r:id="rId4"/>
                </a:rPr>
                <a:t>Clemmensen et al. (2013)</a:t>
              </a:r>
              <a:endParaRPr lang="en-GB" sz="1200" dirty="0"/>
            </a:p>
          </p:txBody>
        </p:sp>
      </p:grpSp>
      <p:sp>
        <p:nvSpPr>
          <p:cNvPr id="7" name="Arc 6">
            <a:extLst>
              <a:ext uri="{FF2B5EF4-FFF2-40B4-BE49-F238E27FC236}">
                <a16:creationId xmlns:a16="http://schemas.microsoft.com/office/drawing/2014/main" id="{BFE76B1B-E763-FF06-33CC-B3741A582306}"/>
              </a:ext>
            </a:extLst>
          </p:cNvPr>
          <p:cNvSpPr/>
          <p:nvPr/>
        </p:nvSpPr>
        <p:spPr>
          <a:xfrm rot="18522575" flipH="1">
            <a:off x="5239675" y="2333248"/>
            <a:ext cx="1533406" cy="1515546"/>
          </a:xfrm>
          <a:custGeom>
            <a:avLst/>
            <a:gdLst>
              <a:gd name="connsiteX0" fmla="*/ 987188 w 1533406"/>
              <a:gd name="connsiteY0" fmla="*/ 32010 h 1515546"/>
              <a:gd name="connsiteX1" fmla="*/ 1533406 w 1533406"/>
              <a:gd name="connsiteY1" fmla="*/ 757773 h 1515546"/>
              <a:gd name="connsiteX2" fmla="*/ 1134720 w 1533406"/>
              <a:gd name="connsiteY2" fmla="*/ 757773 h 1515546"/>
              <a:gd name="connsiteX3" fmla="*/ 766703 w 1533406"/>
              <a:gd name="connsiteY3" fmla="*/ 757773 h 1515546"/>
              <a:gd name="connsiteX4" fmla="*/ 874741 w 1533406"/>
              <a:gd name="connsiteY4" fmla="*/ 402149 h 1515546"/>
              <a:gd name="connsiteX5" fmla="*/ 987188 w 1533406"/>
              <a:gd name="connsiteY5" fmla="*/ 32010 h 1515546"/>
              <a:gd name="connsiteX0" fmla="*/ 987188 w 1533406"/>
              <a:gd name="connsiteY0" fmla="*/ 32010 h 1515546"/>
              <a:gd name="connsiteX1" fmla="*/ 1533406 w 1533406"/>
              <a:gd name="connsiteY1" fmla="*/ 757773 h 1515546"/>
            </a:gdLst>
            <a:ahLst/>
            <a:cxnLst>
              <a:cxn ang="0">
                <a:pos x="connsiteX0" y="connsiteY0"/>
              </a:cxn>
              <a:cxn ang="0">
                <a:pos x="connsiteX1" y="connsiteY1"/>
              </a:cxn>
            </a:cxnLst>
            <a:rect l="l" t="t" r="r" b="b"/>
            <a:pathLst>
              <a:path w="1533406" h="1515546" stroke="0" extrusionOk="0">
                <a:moveTo>
                  <a:pt x="987188" y="32010"/>
                </a:moveTo>
                <a:cubicBezTo>
                  <a:pt x="1351464" y="135380"/>
                  <a:pt x="1524412" y="350614"/>
                  <a:pt x="1533406" y="757773"/>
                </a:cubicBezTo>
                <a:cubicBezTo>
                  <a:pt x="1359394" y="762841"/>
                  <a:pt x="1322211" y="751582"/>
                  <a:pt x="1134720" y="757773"/>
                </a:cubicBezTo>
                <a:cubicBezTo>
                  <a:pt x="947229" y="763964"/>
                  <a:pt x="862690" y="742090"/>
                  <a:pt x="766703" y="757773"/>
                </a:cubicBezTo>
                <a:cubicBezTo>
                  <a:pt x="791999" y="660864"/>
                  <a:pt x="844896" y="535819"/>
                  <a:pt x="874741" y="402149"/>
                </a:cubicBezTo>
                <a:cubicBezTo>
                  <a:pt x="904586" y="268479"/>
                  <a:pt x="942916" y="134845"/>
                  <a:pt x="987188" y="32010"/>
                </a:cubicBezTo>
                <a:close/>
              </a:path>
              <a:path w="1533406" h="1515546" fill="none" extrusionOk="0">
                <a:moveTo>
                  <a:pt x="987188" y="32010"/>
                </a:moveTo>
                <a:cubicBezTo>
                  <a:pt x="1311445" y="99035"/>
                  <a:pt x="1571184" y="465886"/>
                  <a:pt x="1533406" y="757773"/>
                </a:cubicBezTo>
              </a:path>
              <a:path w="1533406" h="1515546" fill="none" stroke="0" extrusionOk="0">
                <a:moveTo>
                  <a:pt x="987188" y="32010"/>
                </a:moveTo>
                <a:cubicBezTo>
                  <a:pt x="1376047" y="101089"/>
                  <a:pt x="1470573" y="378878"/>
                  <a:pt x="1533406" y="757773"/>
                </a:cubicBezTo>
              </a:path>
            </a:pathLst>
          </a:custGeom>
          <a:ln w="76200">
            <a:solidFill>
              <a:srgbClr val="7A96D3"/>
            </a:solidFill>
            <a:headEnd type="none" w="med" len="med"/>
            <a:tailEnd type="arrow" w="med" len="med"/>
            <a:extLst>
              <a:ext uri="{C807C97D-BFC1-408E-A445-0C87EB9F89A2}">
                <ask:lineSketchStyleProps xmlns:ask="http://schemas.microsoft.com/office/drawing/2018/sketchyshapes" sd="1371203752">
                  <a:prstGeom prst="arc">
                    <a:avLst>
                      <a:gd name="adj1" fmla="val 17213919"/>
                      <a:gd name="adj2" fmla="val 0"/>
                    </a:avLst>
                  </a:prstGeom>
                  <ask:type>
                    <ask:lineSketchFreehand/>
                  </ask:type>
                </ask:lineSketchStyleProps>
              </a:ext>
            </a:extLs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2" name="Arc 11">
            <a:extLst>
              <a:ext uri="{FF2B5EF4-FFF2-40B4-BE49-F238E27FC236}">
                <a16:creationId xmlns:a16="http://schemas.microsoft.com/office/drawing/2014/main" id="{052751A3-99F7-CCF1-7E04-EF8CFF8A2FA7}"/>
              </a:ext>
            </a:extLst>
          </p:cNvPr>
          <p:cNvSpPr/>
          <p:nvPr/>
        </p:nvSpPr>
        <p:spPr>
          <a:xfrm rot="5240670" flipH="1">
            <a:off x="5392594" y="2394801"/>
            <a:ext cx="1533406" cy="1515546"/>
          </a:xfrm>
          <a:custGeom>
            <a:avLst/>
            <a:gdLst>
              <a:gd name="connsiteX0" fmla="*/ 987188 w 1533406"/>
              <a:gd name="connsiteY0" fmla="*/ 32010 h 1515546"/>
              <a:gd name="connsiteX1" fmla="*/ 1533406 w 1533406"/>
              <a:gd name="connsiteY1" fmla="*/ 757773 h 1515546"/>
              <a:gd name="connsiteX2" fmla="*/ 1134720 w 1533406"/>
              <a:gd name="connsiteY2" fmla="*/ 757773 h 1515546"/>
              <a:gd name="connsiteX3" fmla="*/ 766703 w 1533406"/>
              <a:gd name="connsiteY3" fmla="*/ 757773 h 1515546"/>
              <a:gd name="connsiteX4" fmla="*/ 874741 w 1533406"/>
              <a:gd name="connsiteY4" fmla="*/ 402149 h 1515546"/>
              <a:gd name="connsiteX5" fmla="*/ 987188 w 1533406"/>
              <a:gd name="connsiteY5" fmla="*/ 32010 h 1515546"/>
              <a:gd name="connsiteX0" fmla="*/ 987188 w 1533406"/>
              <a:gd name="connsiteY0" fmla="*/ 32010 h 1515546"/>
              <a:gd name="connsiteX1" fmla="*/ 1533406 w 1533406"/>
              <a:gd name="connsiteY1" fmla="*/ 757773 h 1515546"/>
            </a:gdLst>
            <a:ahLst/>
            <a:cxnLst>
              <a:cxn ang="0">
                <a:pos x="connsiteX0" y="connsiteY0"/>
              </a:cxn>
              <a:cxn ang="0">
                <a:pos x="connsiteX1" y="connsiteY1"/>
              </a:cxn>
            </a:cxnLst>
            <a:rect l="l" t="t" r="r" b="b"/>
            <a:pathLst>
              <a:path w="1533406" h="1515546" stroke="0" extrusionOk="0">
                <a:moveTo>
                  <a:pt x="987188" y="32010"/>
                </a:moveTo>
                <a:cubicBezTo>
                  <a:pt x="1351464" y="135380"/>
                  <a:pt x="1524412" y="350614"/>
                  <a:pt x="1533406" y="757773"/>
                </a:cubicBezTo>
                <a:cubicBezTo>
                  <a:pt x="1359394" y="762841"/>
                  <a:pt x="1322211" y="751582"/>
                  <a:pt x="1134720" y="757773"/>
                </a:cubicBezTo>
                <a:cubicBezTo>
                  <a:pt x="947229" y="763964"/>
                  <a:pt x="862690" y="742090"/>
                  <a:pt x="766703" y="757773"/>
                </a:cubicBezTo>
                <a:cubicBezTo>
                  <a:pt x="791999" y="660864"/>
                  <a:pt x="844896" y="535819"/>
                  <a:pt x="874741" y="402149"/>
                </a:cubicBezTo>
                <a:cubicBezTo>
                  <a:pt x="904586" y="268479"/>
                  <a:pt x="942916" y="134845"/>
                  <a:pt x="987188" y="32010"/>
                </a:cubicBezTo>
                <a:close/>
              </a:path>
              <a:path w="1533406" h="1515546" fill="none" extrusionOk="0">
                <a:moveTo>
                  <a:pt x="987188" y="32010"/>
                </a:moveTo>
                <a:cubicBezTo>
                  <a:pt x="1311445" y="99035"/>
                  <a:pt x="1571184" y="465886"/>
                  <a:pt x="1533406" y="757773"/>
                </a:cubicBezTo>
              </a:path>
              <a:path w="1533406" h="1515546" fill="none" stroke="0" extrusionOk="0">
                <a:moveTo>
                  <a:pt x="987188" y="32010"/>
                </a:moveTo>
                <a:cubicBezTo>
                  <a:pt x="1376047" y="101089"/>
                  <a:pt x="1470573" y="378878"/>
                  <a:pt x="1533406" y="757773"/>
                </a:cubicBezTo>
              </a:path>
            </a:pathLst>
          </a:custGeom>
          <a:ln w="76200">
            <a:solidFill>
              <a:schemeClr val="tx1">
                <a:lumMod val="75000"/>
                <a:lumOff val="25000"/>
              </a:schemeClr>
            </a:solidFill>
            <a:headEnd type="none" w="med" len="med"/>
            <a:tailEnd type="arrow" w="med" len="med"/>
            <a:extLst>
              <a:ext uri="{C807C97D-BFC1-408E-A445-0C87EB9F89A2}">
                <ask:lineSketchStyleProps xmlns:ask="http://schemas.microsoft.com/office/drawing/2018/sketchyshapes" sd="1371203752">
                  <a:prstGeom prst="arc">
                    <a:avLst>
                      <a:gd name="adj1" fmla="val 17213919"/>
                      <a:gd name="adj2" fmla="val 0"/>
                    </a:avLst>
                  </a:prstGeom>
                  <ask:type>
                    <ask:lineSketchFreehand/>
                  </ask:type>
                </ask:lineSketchStyleProps>
              </a:ext>
            </a:extLs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 name="Rectangle 1">
            <a:extLst>
              <a:ext uri="{FF2B5EF4-FFF2-40B4-BE49-F238E27FC236}">
                <a16:creationId xmlns:a16="http://schemas.microsoft.com/office/drawing/2014/main" id="{9196A0F3-1624-3F3C-6D7B-600C8D9BBB40}"/>
              </a:ext>
            </a:extLst>
          </p:cNvPr>
          <p:cNvSpPr/>
          <p:nvPr/>
        </p:nvSpPr>
        <p:spPr>
          <a:xfrm>
            <a:off x="596118" y="6333080"/>
            <a:ext cx="1771447" cy="400110"/>
          </a:xfrm>
          <a:prstGeom prst="rect">
            <a:avLst/>
          </a:prstGeom>
        </p:spPr>
        <p:txBody>
          <a:bodyPr wrap="none">
            <a:spAutoFit/>
          </a:bodyPr>
          <a:lstStyle/>
          <a:p>
            <a:r>
              <a:rPr lang="en-GB" sz="2000" dirty="0">
                <a:latin typeface="+mj-lt"/>
                <a:cs typeface="Arial" panose="020B0604020202020204" pitchFamily="34" charset="0"/>
              </a:rPr>
              <a:t>@</a:t>
            </a:r>
            <a:r>
              <a:rPr lang="en-GB" sz="2000" dirty="0" err="1">
                <a:latin typeface="+mj-lt"/>
                <a:cs typeface="Arial" panose="020B0604020202020204" pitchFamily="34" charset="0"/>
              </a:rPr>
              <a:t>RowenaCHill</a:t>
            </a:r>
            <a:endParaRPr lang="en-GB" sz="2000" dirty="0">
              <a:latin typeface="+mj-lt"/>
              <a:cs typeface="Arial" panose="020B0604020202020204" pitchFamily="34" charset="0"/>
            </a:endParaRPr>
          </a:p>
        </p:txBody>
      </p:sp>
      <p:grpSp>
        <p:nvGrpSpPr>
          <p:cNvPr id="3" name="Group 2">
            <a:extLst>
              <a:ext uri="{FF2B5EF4-FFF2-40B4-BE49-F238E27FC236}">
                <a16:creationId xmlns:a16="http://schemas.microsoft.com/office/drawing/2014/main" id="{416780BE-9DD6-8498-53B6-CFE53DD1F8D9}"/>
              </a:ext>
            </a:extLst>
          </p:cNvPr>
          <p:cNvGrpSpPr/>
          <p:nvPr/>
        </p:nvGrpSpPr>
        <p:grpSpPr>
          <a:xfrm>
            <a:off x="-194100" y="6375232"/>
            <a:ext cx="1245920" cy="345258"/>
            <a:chOff x="-194100" y="6375232"/>
            <a:chExt cx="1245920" cy="345258"/>
          </a:xfrm>
        </p:grpSpPr>
        <p:pic>
          <p:nvPicPr>
            <p:cNvPr id="4" name="Picture 3">
              <a:extLst>
                <a:ext uri="{FF2B5EF4-FFF2-40B4-BE49-F238E27FC236}">
                  <a16:creationId xmlns:a16="http://schemas.microsoft.com/office/drawing/2014/main" id="{8527A043-83F0-CC9C-CDBB-2FB8D9FE4F8E}"/>
                </a:ext>
              </a:extLst>
            </p:cNvPr>
            <p:cNvPicPr>
              <a:picLocks noChangeAspect="1"/>
            </p:cNvPicPr>
            <p:nvPr/>
          </p:nvPicPr>
          <p:blipFill>
            <a:blip r:embed="rId5" cstate="print">
              <a:biLevel thresh="75000"/>
              <a:extLst>
                <a:ext uri="{28A0092B-C50C-407E-A947-70E740481C1C}">
                  <a14:useLocalDpi xmlns:a14="http://schemas.microsoft.com/office/drawing/2010/main" val="0"/>
                </a:ext>
              </a:extLst>
            </a:blip>
            <a:stretch>
              <a:fillRect/>
            </a:stretch>
          </p:blipFill>
          <p:spPr>
            <a:xfrm>
              <a:off x="-194100" y="6375232"/>
              <a:ext cx="1245920" cy="345258"/>
            </a:xfrm>
            <a:prstGeom prst="rect">
              <a:avLst/>
            </a:prstGeom>
          </p:spPr>
        </p:pic>
        <p:pic>
          <p:nvPicPr>
            <p:cNvPr id="9" name="Picture 8" descr="A black square with white x in it&#10;&#10;Description automatically generated">
              <a:extLst>
                <a:ext uri="{FF2B5EF4-FFF2-40B4-BE49-F238E27FC236}">
                  <a16:creationId xmlns:a16="http://schemas.microsoft.com/office/drawing/2014/main" id="{A50DC4D9-9BC2-F8E7-13C3-BB572963A216}"/>
                </a:ext>
              </a:extLst>
            </p:cNvPr>
            <p:cNvPicPr>
              <a:picLocks noChangeAspect="1"/>
            </p:cNvPicPr>
            <p:nvPr/>
          </p:nvPicPr>
          <p:blipFill rotWithShape="1">
            <a:blip r:embed="rId6">
              <a:extLst>
                <a:ext uri="{28A0092B-C50C-407E-A947-70E740481C1C}">
                  <a14:useLocalDpi xmlns:a14="http://schemas.microsoft.com/office/drawing/2010/main" val="0"/>
                </a:ext>
              </a:extLst>
            </a:blip>
            <a:srcRect l="38928" t="30400" r="38753" b="30069"/>
            <a:stretch/>
          </p:blipFill>
          <p:spPr>
            <a:xfrm>
              <a:off x="363634" y="6518784"/>
              <a:ext cx="130452" cy="121303"/>
            </a:xfrm>
            <a:prstGeom prst="rect">
              <a:avLst/>
            </a:prstGeom>
          </p:spPr>
        </p:pic>
      </p:grpSp>
      <p:sp>
        <p:nvSpPr>
          <p:cNvPr id="16" name="Arc 15">
            <a:extLst>
              <a:ext uri="{FF2B5EF4-FFF2-40B4-BE49-F238E27FC236}">
                <a16:creationId xmlns:a16="http://schemas.microsoft.com/office/drawing/2014/main" id="{23FA6EF6-D4A5-B873-4895-C2F0EF102C66}"/>
              </a:ext>
            </a:extLst>
          </p:cNvPr>
          <p:cNvSpPr/>
          <p:nvPr/>
        </p:nvSpPr>
        <p:spPr>
          <a:xfrm rot="18522575" flipH="1">
            <a:off x="5529236" y="2167233"/>
            <a:ext cx="1533406" cy="1515546"/>
          </a:xfrm>
          <a:custGeom>
            <a:avLst/>
            <a:gdLst>
              <a:gd name="connsiteX0" fmla="*/ 1171392 w 1533406"/>
              <a:gd name="connsiteY0" fmla="*/ 114159 h 1515546"/>
              <a:gd name="connsiteX1" fmla="*/ 1533406 w 1533406"/>
              <a:gd name="connsiteY1" fmla="*/ 757773 h 1515546"/>
              <a:gd name="connsiteX2" fmla="*/ 1134720 w 1533406"/>
              <a:gd name="connsiteY2" fmla="*/ 757773 h 1515546"/>
              <a:gd name="connsiteX3" fmla="*/ 766703 w 1533406"/>
              <a:gd name="connsiteY3" fmla="*/ 757773 h 1515546"/>
              <a:gd name="connsiteX4" fmla="*/ 965001 w 1533406"/>
              <a:gd name="connsiteY4" fmla="*/ 442402 h 1515546"/>
              <a:gd name="connsiteX5" fmla="*/ 1171392 w 1533406"/>
              <a:gd name="connsiteY5" fmla="*/ 114159 h 1515546"/>
              <a:gd name="connsiteX0" fmla="*/ 1171392 w 1533406"/>
              <a:gd name="connsiteY0" fmla="*/ 114159 h 1515546"/>
              <a:gd name="connsiteX1" fmla="*/ 1533406 w 1533406"/>
              <a:gd name="connsiteY1" fmla="*/ 757773 h 1515546"/>
            </a:gdLst>
            <a:ahLst/>
            <a:cxnLst>
              <a:cxn ang="0">
                <a:pos x="connsiteX0" y="connsiteY0"/>
              </a:cxn>
              <a:cxn ang="0">
                <a:pos x="connsiteX1" y="connsiteY1"/>
              </a:cxn>
            </a:cxnLst>
            <a:rect l="l" t="t" r="r" b="b"/>
            <a:pathLst>
              <a:path w="1533406" h="1515546" stroke="0" extrusionOk="0">
                <a:moveTo>
                  <a:pt x="1171392" y="114159"/>
                </a:moveTo>
                <a:cubicBezTo>
                  <a:pt x="1432384" y="258837"/>
                  <a:pt x="1532668" y="489860"/>
                  <a:pt x="1533406" y="757773"/>
                </a:cubicBezTo>
                <a:cubicBezTo>
                  <a:pt x="1359394" y="762841"/>
                  <a:pt x="1322211" y="751582"/>
                  <a:pt x="1134720" y="757773"/>
                </a:cubicBezTo>
                <a:cubicBezTo>
                  <a:pt x="947229" y="763964"/>
                  <a:pt x="862690" y="742090"/>
                  <a:pt x="766703" y="757773"/>
                </a:cubicBezTo>
                <a:cubicBezTo>
                  <a:pt x="814509" y="692669"/>
                  <a:pt x="897593" y="582309"/>
                  <a:pt x="965001" y="442402"/>
                </a:cubicBezTo>
                <a:cubicBezTo>
                  <a:pt x="1032409" y="302495"/>
                  <a:pt x="1107242" y="204633"/>
                  <a:pt x="1171392" y="114159"/>
                </a:cubicBezTo>
                <a:close/>
              </a:path>
              <a:path w="1533406" h="1515546" fill="none" extrusionOk="0">
                <a:moveTo>
                  <a:pt x="1171392" y="114159"/>
                </a:moveTo>
                <a:cubicBezTo>
                  <a:pt x="1396571" y="210527"/>
                  <a:pt x="1564969" y="531476"/>
                  <a:pt x="1533406" y="757773"/>
                </a:cubicBezTo>
              </a:path>
              <a:path w="1533406" h="1515546" fill="none" stroke="0" extrusionOk="0">
                <a:moveTo>
                  <a:pt x="1171392" y="114159"/>
                </a:moveTo>
                <a:cubicBezTo>
                  <a:pt x="1438783" y="234686"/>
                  <a:pt x="1520244" y="486527"/>
                  <a:pt x="1533406" y="757773"/>
                </a:cubicBezTo>
              </a:path>
            </a:pathLst>
          </a:custGeom>
          <a:ln w="76200">
            <a:solidFill>
              <a:schemeClr val="accent6"/>
            </a:solidFill>
            <a:headEnd type="none" w="med" len="med"/>
            <a:tailEnd type="arrow" w="med" len="med"/>
            <a:extLst>
              <a:ext uri="{C807C97D-BFC1-408E-A445-0C87EB9F89A2}">
                <ask:lineSketchStyleProps xmlns:ask="http://schemas.microsoft.com/office/drawing/2018/sketchyshapes" sd="1371203752">
                  <a:prstGeom prst="arc">
                    <a:avLst>
                      <a:gd name="adj1" fmla="val 18129641"/>
                      <a:gd name="adj2" fmla="val 0"/>
                    </a:avLst>
                  </a:prstGeom>
                  <ask:type>
                    <ask:lineSketchFreehand/>
                  </ask:type>
                </ask:lineSketchStyleProps>
              </a:ext>
            </a:extLs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nvGrpSpPr>
          <p:cNvPr id="21" name="Group 20">
            <a:extLst>
              <a:ext uri="{FF2B5EF4-FFF2-40B4-BE49-F238E27FC236}">
                <a16:creationId xmlns:a16="http://schemas.microsoft.com/office/drawing/2014/main" id="{18C23C0B-160C-E94E-273D-4A9A098B8EF2}"/>
              </a:ext>
            </a:extLst>
          </p:cNvPr>
          <p:cNvGrpSpPr/>
          <p:nvPr/>
        </p:nvGrpSpPr>
        <p:grpSpPr>
          <a:xfrm>
            <a:off x="2277116" y="682431"/>
            <a:ext cx="4105396" cy="1052503"/>
            <a:chOff x="2277116" y="682431"/>
            <a:chExt cx="4105396" cy="1052503"/>
          </a:xfrm>
        </p:grpSpPr>
        <p:sp>
          <p:nvSpPr>
            <p:cNvPr id="17" name="TextBox 16">
              <a:extLst>
                <a:ext uri="{FF2B5EF4-FFF2-40B4-BE49-F238E27FC236}">
                  <a16:creationId xmlns:a16="http://schemas.microsoft.com/office/drawing/2014/main" id="{A9BE9434-8EC9-C51A-B0C9-E3A8E23FC7C7}"/>
                </a:ext>
              </a:extLst>
            </p:cNvPr>
            <p:cNvSpPr txBox="1"/>
            <p:nvPr/>
          </p:nvSpPr>
          <p:spPr>
            <a:xfrm>
              <a:off x="3127249" y="1457935"/>
              <a:ext cx="2057400" cy="276999"/>
            </a:xfrm>
            <a:prstGeom prst="rect">
              <a:avLst/>
            </a:prstGeom>
            <a:noFill/>
          </p:spPr>
          <p:txBody>
            <a:bodyPr wrap="square" rtlCol="0">
              <a:spAutoFit/>
            </a:bodyPr>
            <a:lstStyle/>
            <a:p>
              <a:r>
                <a:rPr lang="en-GB" sz="1200" dirty="0">
                  <a:hlinkClick r:id="rId7"/>
                </a:rPr>
                <a:t>van der Heijden et al. (2015)</a:t>
              </a:r>
              <a:endParaRPr lang="en-GB" sz="1200" dirty="0"/>
            </a:p>
          </p:txBody>
        </p:sp>
        <p:sp>
          <p:nvSpPr>
            <p:cNvPr id="18" name="TextBox 17">
              <a:extLst>
                <a:ext uri="{FF2B5EF4-FFF2-40B4-BE49-F238E27FC236}">
                  <a16:creationId xmlns:a16="http://schemas.microsoft.com/office/drawing/2014/main" id="{76DB42BD-C35A-B609-F43F-A7CF71CF48B7}"/>
                </a:ext>
              </a:extLst>
            </p:cNvPr>
            <p:cNvSpPr txBox="1"/>
            <p:nvPr/>
          </p:nvSpPr>
          <p:spPr>
            <a:xfrm>
              <a:off x="2277116" y="682431"/>
              <a:ext cx="4105396" cy="830997"/>
            </a:xfrm>
            <a:prstGeom prst="rect">
              <a:avLst/>
            </a:prstGeom>
            <a:noFill/>
          </p:spPr>
          <p:txBody>
            <a:bodyPr wrap="square">
              <a:spAutoFit/>
            </a:bodyPr>
            <a:lstStyle/>
            <a:p>
              <a:r>
                <a:rPr lang="en-US" sz="2400" dirty="0"/>
                <a:t>&gt; 80% of plant species have mycorrhizal associations</a:t>
              </a:r>
              <a:endParaRPr lang="en-GB" sz="2400" dirty="0"/>
            </a:p>
          </p:txBody>
        </p:sp>
      </p:grpSp>
    </p:spTree>
    <p:extLst>
      <p:ext uri="{BB962C8B-B14F-4D97-AF65-F5344CB8AC3E}">
        <p14:creationId xmlns:p14="http://schemas.microsoft.com/office/powerpoint/2010/main" val="3702041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625</TotalTime>
  <Words>522</Words>
  <Application>Microsoft Office PowerPoint</Application>
  <PresentationFormat>Widescreen</PresentationFormat>
  <Paragraphs>90</Paragraphs>
  <Slides>22</Slides>
  <Notes>1</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22</vt:i4>
      </vt:variant>
    </vt:vector>
  </HeadingPairs>
  <TitlesOfParts>
    <vt:vector size="26" baseType="lpstr">
      <vt:lpstr>Aptos</vt:lpstr>
      <vt:lpstr>Aptos Display</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Norwich Bioscience Institutes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Rowena Hill (EI)</dc:creator>
  <cp:lastModifiedBy>Rowena Hill (EI)</cp:lastModifiedBy>
  <cp:revision>1</cp:revision>
  <dcterms:created xsi:type="dcterms:W3CDTF">2024-07-10T10:47:38Z</dcterms:created>
  <dcterms:modified xsi:type="dcterms:W3CDTF">2024-10-07T16:46:01Z</dcterms:modified>
</cp:coreProperties>
</file>